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51" r:id="rId3"/>
    <p:sldId id="353" r:id="rId4"/>
    <p:sldId id="372" r:id="rId5"/>
    <p:sldId id="375" r:id="rId6"/>
    <p:sldId id="376" r:id="rId7"/>
    <p:sldId id="377" r:id="rId8"/>
    <p:sldId id="378" r:id="rId9"/>
    <p:sldId id="363" r:id="rId10"/>
    <p:sldId id="325" r:id="rId11"/>
    <p:sldId id="371" r:id="rId12"/>
    <p:sldId id="374" r:id="rId13"/>
    <p:sldId id="381" r:id="rId14"/>
    <p:sldId id="370" r:id="rId15"/>
    <p:sldId id="369" r:id="rId16"/>
    <p:sldId id="34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314C57"/>
    <a:srgbClr val="F2E2D2"/>
    <a:srgbClr val="627981"/>
    <a:srgbClr val="5A7E83"/>
    <a:srgbClr val="318295"/>
    <a:srgbClr val="F3EDE7"/>
    <a:srgbClr val="386546"/>
    <a:srgbClr val="CCA49C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47" autoAdjust="0"/>
    <p:restoredTop sz="89595" autoAdjust="0"/>
  </p:normalViewPr>
  <p:slideViewPr>
    <p:cSldViewPr snapToGrid="0">
      <p:cViewPr varScale="1">
        <p:scale>
          <a:sx n="104" d="100"/>
          <a:sy n="104" d="100"/>
        </p:scale>
        <p:origin x="20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20D3D6-82DB-48A7-B6BC-A2ACC21C1254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DE954C34-3BE2-48E4-9D33-33DB8E34856A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Author’s</a:t>
          </a:r>
          <a:r>
            <a:rPr lang="en-US" dirty="0"/>
            <a:t> </a:t>
          </a:r>
          <a:r>
            <a:rPr lang="en-US" dirty="0">
              <a:solidFill>
                <a:schemeClr val="bg1"/>
              </a:solidFill>
            </a:rPr>
            <a:t>Writing</a:t>
          </a:r>
        </a:p>
      </dgm:t>
    </dgm:pt>
    <dgm:pt modelId="{D861BCEA-C2CB-477A-8B85-4D38A0681CF2}" type="parTrans" cxnId="{E4AD480C-A30E-4930-AE99-0DED72978675}">
      <dgm:prSet/>
      <dgm:spPr/>
      <dgm:t>
        <a:bodyPr/>
        <a:lstStyle/>
        <a:p>
          <a:endParaRPr lang="en-US"/>
        </a:p>
      </dgm:t>
    </dgm:pt>
    <dgm:pt modelId="{06795BD3-74C8-4A45-B2AE-5473598479EB}" type="sibTrans" cxnId="{E4AD480C-A30E-4930-AE99-0DED72978675}">
      <dgm:prSet/>
      <dgm:spPr/>
      <dgm:t>
        <a:bodyPr/>
        <a:lstStyle/>
        <a:p>
          <a:endParaRPr lang="en-US"/>
        </a:p>
      </dgm:t>
    </dgm:pt>
    <dgm:pt modelId="{080DE402-B87F-4678-A84F-670FAEFD323B}" type="pres">
      <dgm:prSet presAssocID="{FE20D3D6-82DB-48A7-B6BC-A2ACC21C1254}" presName="Name0" presStyleCnt="0">
        <dgm:presLayoutVars>
          <dgm:dir/>
          <dgm:animLvl val="lvl"/>
          <dgm:resizeHandles val="exact"/>
        </dgm:presLayoutVars>
      </dgm:prSet>
      <dgm:spPr/>
    </dgm:pt>
    <dgm:pt modelId="{97DABC90-1619-4319-A99B-5DFEB057F63D}" type="pres">
      <dgm:prSet presAssocID="{FE20D3D6-82DB-48A7-B6BC-A2ACC21C1254}" presName="dummy" presStyleCnt="0"/>
      <dgm:spPr/>
    </dgm:pt>
    <dgm:pt modelId="{9606B356-A251-4390-8166-B53208A55D60}" type="pres">
      <dgm:prSet presAssocID="{FE20D3D6-82DB-48A7-B6BC-A2ACC21C1254}" presName="linH" presStyleCnt="0"/>
      <dgm:spPr/>
    </dgm:pt>
    <dgm:pt modelId="{136F0BA3-7A16-4204-A071-46B1982CBEB1}" type="pres">
      <dgm:prSet presAssocID="{FE20D3D6-82DB-48A7-B6BC-A2ACC21C1254}" presName="padding1" presStyleCnt="0"/>
      <dgm:spPr/>
    </dgm:pt>
    <dgm:pt modelId="{28727E76-3C93-45C7-A5DD-FDAD74CD6278}" type="pres">
      <dgm:prSet presAssocID="{DE954C34-3BE2-48E4-9D33-33DB8E34856A}" presName="linV" presStyleCnt="0"/>
      <dgm:spPr/>
    </dgm:pt>
    <dgm:pt modelId="{79DEC273-AE4F-4171-89DD-1269DDD93EF4}" type="pres">
      <dgm:prSet presAssocID="{DE954C34-3BE2-48E4-9D33-33DB8E34856A}" presName="spVertical1" presStyleCnt="0"/>
      <dgm:spPr/>
    </dgm:pt>
    <dgm:pt modelId="{993D605B-862A-4B4C-8DA6-9EA3EF6FE0B3}" type="pres">
      <dgm:prSet presAssocID="{DE954C34-3BE2-48E4-9D33-33DB8E34856A}" presName="parTx" presStyleLbl="revTx" presStyleIdx="0" presStyleCnt="1" custLinFactNeighborX="-3718">
        <dgm:presLayoutVars>
          <dgm:chMax val="0"/>
          <dgm:chPref val="0"/>
          <dgm:bulletEnabled val="1"/>
        </dgm:presLayoutVars>
      </dgm:prSet>
      <dgm:spPr/>
    </dgm:pt>
    <dgm:pt modelId="{99DC0A79-6C27-4F80-A377-089E2C0F84B8}" type="pres">
      <dgm:prSet presAssocID="{DE954C34-3BE2-48E4-9D33-33DB8E34856A}" presName="spVertical2" presStyleCnt="0"/>
      <dgm:spPr/>
    </dgm:pt>
    <dgm:pt modelId="{7206A001-49A3-410A-8AF4-EC3113BC97D8}" type="pres">
      <dgm:prSet presAssocID="{DE954C34-3BE2-48E4-9D33-33DB8E34856A}" presName="spVertical3" presStyleCnt="0"/>
      <dgm:spPr/>
    </dgm:pt>
    <dgm:pt modelId="{D94209C4-60D8-4300-9736-97B5F35BE8EF}" type="pres">
      <dgm:prSet presAssocID="{FE20D3D6-82DB-48A7-B6BC-A2ACC21C1254}" presName="padding2" presStyleCnt="0"/>
      <dgm:spPr/>
    </dgm:pt>
    <dgm:pt modelId="{D6608BCE-E027-4FF1-A4FD-5A3E4042D9C9}" type="pres">
      <dgm:prSet presAssocID="{FE20D3D6-82DB-48A7-B6BC-A2ACC21C1254}" presName="negArrow" presStyleCnt="0"/>
      <dgm:spPr/>
    </dgm:pt>
    <dgm:pt modelId="{71E515A3-0574-48D2-BF0D-26B1D46DF43A}" type="pres">
      <dgm:prSet presAssocID="{FE20D3D6-82DB-48A7-B6BC-A2ACC21C1254}" presName="backgroundArrow" presStyleLbl="node1" presStyleIdx="0" presStyleCnt="1" custLinFactNeighborX="-277"/>
      <dgm:spPr>
        <a:solidFill>
          <a:srgbClr val="314C57"/>
        </a:solidFill>
      </dgm:spPr>
    </dgm:pt>
  </dgm:ptLst>
  <dgm:cxnLst>
    <dgm:cxn modelId="{E4AD480C-A30E-4930-AE99-0DED72978675}" srcId="{FE20D3D6-82DB-48A7-B6BC-A2ACC21C1254}" destId="{DE954C34-3BE2-48E4-9D33-33DB8E34856A}" srcOrd="0" destOrd="0" parTransId="{D861BCEA-C2CB-477A-8B85-4D38A0681CF2}" sibTransId="{06795BD3-74C8-4A45-B2AE-5473598479EB}"/>
    <dgm:cxn modelId="{FC2C1747-B5C2-44A7-92B1-EA2BB44C4E54}" type="presOf" srcId="{DE954C34-3BE2-48E4-9D33-33DB8E34856A}" destId="{993D605B-862A-4B4C-8DA6-9EA3EF6FE0B3}" srcOrd="0" destOrd="0" presId="urn:microsoft.com/office/officeart/2005/8/layout/hProcess3"/>
    <dgm:cxn modelId="{52F166A4-0033-4246-84AA-748ECF0F8C04}" type="presOf" srcId="{FE20D3D6-82DB-48A7-B6BC-A2ACC21C1254}" destId="{080DE402-B87F-4678-A84F-670FAEFD323B}" srcOrd="0" destOrd="0" presId="urn:microsoft.com/office/officeart/2005/8/layout/hProcess3"/>
    <dgm:cxn modelId="{89A2831F-3545-40B4-97D6-4CFDE8D45955}" type="presParOf" srcId="{080DE402-B87F-4678-A84F-670FAEFD323B}" destId="{97DABC90-1619-4319-A99B-5DFEB057F63D}" srcOrd="0" destOrd="0" presId="urn:microsoft.com/office/officeart/2005/8/layout/hProcess3"/>
    <dgm:cxn modelId="{E8EF0977-ADAE-40E2-A1E6-2145FAFA6095}" type="presParOf" srcId="{080DE402-B87F-4678-A84F-670FAEFD323B}" destId="{9606B356-A251-4390-8166-B53208A55D60}" srcOrd="1" destOrd="0" presId="urn:microsoft.com/office/officeart/2005/8/layout/hProcess3"/>
    <dgm:cxn modelId="{00AE6A10-8340-4682-8B7B-E75F09890198}" type="presParOf" srcId="{9606B356-A251-4390-8166-B53208A55D60}" destId="{136F0BA3-7A16-4204-A071-46B1982CBEB1}" srcOrd="0" destOrd="0" presId="urn:microsoft.com/office/officeart/2005/8/layout/hProcess3"/>
    <dgm:cxn modelId="{42059EFA-30BF-41E9-AE85-2E29DFC98EB1}" type="presParOf" srcId="{9606B356-A251-4390-8166-B53208A55D60}" destId="{28727E76-3C93-45C7-A5DD-FDAD74CD6278}" srcOrd="1" destOrd="0" presId="urn:microsoft.com/office/officeart/2005/8/layout/hProcess3"/>
    <dgm:cxn modelId="{6878E5E8-BA58-4D83-BA85-30912C3A4AF6}" type="presParOf" srcId="{28727E76-3C93-45C7-A5DD-FDAD74CD6278}" destId="{79DEC273-AE4F-4171-89DD-1269DDD93EF4}" srcOrd="0" destOrd="0" presId="urn:microsoft.com/office/officeart/2005/8/layout/hProcess3"/>
    <dgm:cxn modelId="{F5E71575-AB7C-4F27-9166-75635B5B52ED}" type="presParOf" srcId="{28727E76-3C93-45C7-A5DD-FDAD74CD6278}" destId="{993D605B-862A-4B4C-8DA6-9EA3EF6FE0B3}" srcOrd="1" destOrd="0" presId="urn:microsoft.com/office/officeart/2005/8/layout/hProcess3"/>
    <dgm:cxn modelId="{F377EC92-5FDF-4CBE-B104-5AB4BEC1EA92}" type="presParOf" srcId="{28727E76-3C93-45C7-A5DD-FDAD74CD6278}" destId="{99DC0A79-6C27-4F80-A377-089E2C0F84B8}" srcOrd="2" destOrd="0" presId="urn:microsoft.com/office/officeart/2005/8/layout/hProcess3"/>
    <dgm:cxn modelId="{688CD941-395B-41CE-AC67-3057B8BB5064}" type="presParOf" srcId="{28727E76-3C93-45C7-A5DD-FDAD74CD6278}" destId="{7206A001-49A3-410A-8AF4-EC3113BC97D8}" srcOrd="3" destOrd="0" presId="urn:microsoft.com/office/officeart/2005/8/layout/hProcess3"/>
    <dgm:cxn modelId="{828E0183-A860-40F7-97C7-65A810682C96}" type="presParOf" srcId="{9606B356-A251-4390-8166-B53208A55D60}" destId="{D94209C4-60D8-4300-9736-97B5F35BE8EF}" srcOrd="2" destOrd="0" presId="urn:microsoft.com/office/officeart/2005/8/layout/hProcess3"/>
    <dgm:cxn modelId="{7F2D5FF6-C827-4632-9B8A-E7C2297FFD41}" type="presParOf" srcId="{9606B356-A251-4390-8166-B53208A55D60}" destId="{D6608BCE-E027-4FF1-A4FD-5A3E4042D9C9}" srcOrd="3" destOrd="0" presId="urn:microsoft.com/office/officeart/2005/8/layout/hProcess3"/>
    <dgm:cxn modelId="{7ABDAEA9-2F79-48CD-B141-757C05EC882C}" type="presParOf" srcId="{9606B356-A251-4390-8166-B53208A55D60}" destId="{71E515A3-0574-48D2-BF0D-26B1D46DF43A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20D3D6-82DB-48A7-B6BC-A2ACC21C1254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DE954C34-3BE2-48E4-9D33-33DB8E34856A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Author’s</a:t>
          </a:r>
          <a:r>
            <a:rPr lang="en-US" dirty="0"/>
            <a:t> </a:t>
          </a:r>
          <a:r>
            <a:rPr lang="en-US" dirty="0">
              <a:solidFill>
                <a:schemeClr val="bg1"/>
              </a:solidFill>
            </a:rPr>
            <a:t>Writing</a:t>
          </a:r>
        </a:p>
      </dgm:t>
    </dgm:pt>
    <dgm:pt modelId="{D861BCEA-C2CB-477A-8B85-4D38A0681CF2}" type="parTrans" cxnId="{E4AD480C-A30E-4930-AE99-0DED72978675}">
      <dgm:prSet/>
      <dgm:spPr/>
      <dgm:t>
        <a:bodyPr/>
        <a:lstStyle/>
        <a:p>
          <a:endParaRPr lang="en-US"/>
        </a:p>
      </dgm:t>
    </dgm:pt>
    <dgm:pt modelId="{06795BD3-74C8-4A45-B2AE-5473598479EB}" type="sibTrans" cxnId="{E4AD480C-A30E-4930-AE99-0DED72978675}">
      <dgm:prSet/>
      <dgm:spPr/>
      <dgm:t>
        <a:bodyPr/>
        <a:lstStyle/>
        <a:p>
          <a:endParaRPr lang="en-US"/>
        </a:p>
      </dgm:t>
    </dgm:pt>
    <dgm:pt modelId="{080DE402-B87F-4678-A84F-670FAEFD323B}" type="pres">
      <dgm:prSet presAssocID="{FE20D3D6-82DB-48A7-B6BC-A2ACC21C1254}" presName="Name0" presStyleCnt="0">
        <dgm:presLayoutVars>
          <dgm:dir/>
          <dgm:animLvl val="lvl"/>
          <dgm:resizeHandles val="exact"/>
        </dgm:presLayoutVars>
      </dgm:prSet>
      <dgm:spPr/>
    </dgm:pt>
    <dgm:pt modelId="{97DABC90-1619-4319-A99B-5DFEB057F63D}" type="pres">
      <dgm:prSet presAssocID="{FE20D3D6-82DB-48A7-B6BC-A2ACC21C1254}" presName="dummy" presStyleCnt="0"/>
      <dgm:spPr/>
    </dgm:pt>
    <dgm:pt modelId="{9606B356-A251-4390-8166-B53208A55D60}" type="pres">
      <dgm:prSet presAssocID="{FE20D3D6-82DB-48A7-B6BC-A2ACC21C1254}" presName="linH" presStyleCnt="0"/>
      <dgm:spPr/>
    </dgm:pt>
    <dgm:pt modelId="{136F0BA3-7A16-4204-A071-46B1982CBEB1}" type="pres">
      <dgm:prSet presAssocID="{FE20D3D6-82DB-48A7-B6BC-A2ACC21C1254}" presName="padding1" presStyleCnt="0"/>
      <dgm:spPr/>
    </dgm:pt>
    <dgm:pt modelId="{28727E76-3C93-45C7-A5DD-FDAD74CD6278}" type="pres">
      <dgm:prSet presAssocID="{DE954C34-3BE2-48E4-9D33-33DB8E34856A}" presName="linV" presStyleCnt="0"/>
      <dgm:spPr/>
    </dgm:pt>
    <dgm:pt modelId="{79DEC273-AE4F-4171-89DD-1269DDD93EF4}" type="pres">
      <dgm:prSet presAssocID="{DE954C34-3BE2-48E4-9D33-33DB8E34856A}" presName="spVertical1" presStyleCnt="0"/>
      <dgm:spPr/>
    </dgm:pt>
    <dgm:pt modelId="{993D605B-862A-4B4C-8DA6-9EA3EF6FE0B3}" type="pres">
      <dgm:prSet presAssocID="{DE954C34-3BE2-48E4-9D33-33DB8E34856A}" presName="parTx" presStyleLbl="revTx" presStyleIdx="0" presStyleCnt="1" custLinFactNeighborX="-3718">
        <dgm:presLayoutVars>
          <dgm:chMax val="0"/>
          <dgm:chPref val="0"/>
          <dgm:bulletEnabled val="1"/>
        </dgm:presLayoutVars>
      </dgm:prSet>
      <dgm:spPr/>
    </dgm:pt>
    <dgm:pt modelId="{99DC0A79-6C27-4F80-A377-089E2C0F84B8}" type="pres">
      <dgm:prSet presAssocID="{DE954C34-3BE2-48E4-9D33-33DB8E34856A}" presName="spVertical2" presStyleCnt="0"/>
      <dgm:spPr/>
    </dgm:pt>
    <dgm:pt modelId="{7206A001-49A3-410A-8AF4-EC3113BC97D8}" type="pres">
      <dgm:prSet presAssocID="{DE954C34-3BE2-48E4-9D33-33DB8E34856A}" presName="spVertical3" presStyleCnt="0"/>
      <dgm:spPr/>
    </dgm:pt>
    <dgm:pt modelId="{D94209C4-60D8-4300-9736-97B5F35BE8EF}" type="pres">
      <dgm:prSet presAssocID="{FE20D3D6-82DB-48A7-B6BC-A2ACC21C1254}" presName="padding2" presStyleCnt="0"/>
      <dgm:spPr/>
    </dgm:pt>
    <dgm:pt modelId="{D6608BCE-E027-4FF1-A4FD-5A3E4042D9C9}" type="pres">
      <dgm:prSet presAssocID="{FE20D3D6-82DB-48A7-B6BC-A2ACC21C1254}" presName="negArrow" presStyleCnt="0"/>
      <dgm:spPr/>
    </dgm:pt>
    <dgm:pt modelId="{71E515A3-0574-48D2-BF0D-26B1D46DF43A}" type="pres">
      <dgm:prSet presAssocID="{FE20D3D6-82DB-48A7-B6BC-A2ACC21C1254}" presName="backgroundArrow" presStyleLbl="node1" presStyleIdx="0" presStyleCnt="1" custLinFactNeighborX="-277"/>
      <dgm:spPr>
        <a:solidFill>
          <a:srgbClr val="314C57"/>
        </a:solidFill>
      </dgm:spPr>
    </dgm:pt>
  </dgm:ptLst>
  <dgm:cxnLst>
    <dgm:cxn modelId="{94C65005-68A3-4CDD-87CF-5960BB835FF3}" type="presOf" srcId="{FE20D3D6-82DB-48A7-B6BC-A2ACC21C1254}" destId="{080DE402-B87F-4678-A84F-670FAEFD323B}" srcOrd="0" destOrd="0" presId="urn:microsoft.com/office/officeart/2005/8/layout/hProcess3"/>
    <dgm:cxn modelId="{2E5DDD08-E3C5-4491-B6EC-CA4FEC906260}" type="presOf" srcId="{DE954C34-3BE2-48E4-9D33-33DB8E34856A}" destId="{993D605B-862A-4B4C-8DA6-9EA3EF6FE0B3}" srcOrd="0" destOrd="0" presId="urn:microsoft.com/office/officeart/2005/8/layout/hProcess3"/>
    <dgm:cxn modelId="{E4AD480C-A30E-4930-AE99-0DED72978675}" srcId="{FE20D3D6-82DB-48A7-B6BC-A2ACC21C1254}" destId="{DE954C34-3BE2-48E4-9D33-33DB8E34856A}" srcOrd="0" destOrd="0" parTransId="{D861BCEA-C2CB-477A-8B85-4D38A0681CF2}" sibTransId="{06795BD3-74C8-4A45-B2AE-5473598479EB}"/>
    <dgm:cxn modelId="{E1C6CC06-0B2C-4290-AC62-6B70B4DAF53C}" type="presParOf" srcId="{080DE402-B87F-4678-A84F-670FAEFD323B}" destId="{97DABC90-1619-4319-A99B-5DFEB057F63D}" srcOrd="0" destOrd="0" presId="urn:microsoft.com/office/officeart/2005/8/layout/hProcess3"/>
    <dgm:cxn modelId="{C3849109-D425-40CA-90E0-B6015E4F9AC5}" type="presParOf" srcId="{080DE402-B87F-4678-A84F-670FAEFD323B}" destId="{9606B356-A251-4390-8166-B53208A55D60}" srcOrd="1" destOrd="0" presId="urn:microsoft.com/office/officeart/2005/8/layout/hProcess3"/>
    <dgm:cxn modelId="{ED4B7CD3-EE57-4B41-BDC5-DCCAC5128100}" type="presParOf" srcId="{9606B356-A251-4390-8166-B53208A55D60}" destId="{136F0BA3-7A16-4204-A071-46B1982CBEB1}" srcOrd="0" destOrd="0" presId="urn:microsoft.com/office/officeart/2005/8/layout/hProcess3"/>
    <dgm:cxn modelId="{7935099C-E580-42F7-A862-5910C35A9439}" type="presParOf" srcId="{9606B356-A251-4390-8166-B53208A55D60}" destId="{28727E76-3C93-45C7-A5DD-FDAD74CD6278}" srcOrd="1" destOrd="0" presId="urn:microsoft.com/office/officeart/2005/8/layout/hProcess3"/>
    <dgm:cxn modelId="{EB12BCDF-C2C3-4E2B-809D-E0CCBCB2EBB2}" type="presParOf" srcId="{28727E76-3C93-45C7-A5DD-FDAD74CD6278}" destId="{79DEC273-AE4F-4171-89DD-1269DDD93EF4}" srcOrd="0" destOrd="0" presId="urn:microsoft.com/office/officeart/2005/8/layout/hProcess3"/>
    <dgm:cxn modelId="{38B4CA8F-FED5-40D3-8857-FB9270B95B0E}" type="presParOf" srcId="{28727E76-3C93-45C7-A5DD-FDAD74CD6278}" destId="{993D605B-862A-4B4C-8DA6-9EA3EF6FE0B3}" srcOrd="1" destOrd="0" presId="urn:microsoft.com/office/officeart/2005/8/layout/hProcess3"/>
    <dgm:cxn modelId="{CE132D9C-44AC-47BA-9AB2-BE2D4ADA09F2}" type="presParOf" srcId="{28727E76-3C93-45C7-A5DD-FDAD74CD6278}" destId="{99DC0A79-6C27-4F80-A377-089E2C0F84B8}" srcOrd="2" destOrd="0" presId="urn:microsoft.com/office/officeart/2005/8/layout/hProcess3"/>
    <dgm:cxn modelId="{48C331D4-71F5-4BAA-8726-21395AF01A7F}" type="presParOf" srcId="{28727E76-3C93-45C7-A5DD-FDAD74CD6278}" destId="{7206A001-49A3-410A-8AF4-EC3113BC97D8}" srcOrd="3" destOrd="0" presId="urn:microsoft.com/office/officeart/2005/8/layout/hProcess3"/>
    <dgm:cxn modelId="{0D657785-9003-4E88-93C6-DDDC292CCE01}" type="presParOf" srcId="{9606B356-A251-4390-8166-B53208A55D60}" destId="{D94209C4-60D8-4300-9736-97B5F35BE8EF}" srcOrd="2" destOrd="0" presId="urn:microsoft.com/office/officeart/2005/8/layout/hProcess3"/>
    <dgm:cxn modelId="{116788CF-4046-4BCC-9302-FDC0F3CC5196}" type="presParOf" srcId="{9606B356-A251-4390-8166-B53208A55D60}" destId="{D6608BCE-E027-4FF1-A4FD-5A3E4042D9C9}" srcOrd="3" destOrd="0" presId="urn:microsoft.com/office/officeart/2005/8/layout/hProcess3"/>
    <dgm:cxn modelId="{DB0A930E-A354-41CE-A717-82A0E726C63D}" type="presParOf" srcId="{9606B356-A251-4390-8166-B53208A55D60}" destId="{71E515A3-0574-48D2-BF0D-26B1D46DF43A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8E326F8-1281-4B54-91DC-42C4F0DC1577}" type="doc">
      <dgm:prSet loTypeId="urn:microsoft.com/office/officeart/2005/8/layout/radial4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7EFD887-579D-44F4-A091-3F4723C648CA}">
      <dgm:prSet phldrT="[Text]"/>
      <dgm:spPr>
        <a:solidFill>
          <a:srgbClr val="314C57"/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Tone</a:t>
          </a:r>
        </a:p>
      </dgm:t>
    </dgm:pt>
    <dgm:pt modelId="{C948648A-F9DC-46F5-8273-E06618C0D377}" type="parTrans" cxnId="{1C98ED02-EF17-4090-A507-FB96E73B5D94}">
      <dgm:prSet/>
      <dgm:spPr/>
      <dgm:t>
        <a:bodyPr/>
        <a:lstStyle/>
        <a:p>
          <a:endParaRPr lang="en-US"/>
        </a:p>
      </dgm:t>
    </dgm:pt>
    <dgm:pt modelId="{B1FD4174-EBE3-41B0-A2A5-D04C8036406D}" type="sibTrans" cxnId="{1C98ED02-EF17-4090-A507-FB96E73B5D94}">
      <dgm:prSet/>
      <dgm:spPr/>
      <dgm:t>
        <a:bodyPr/>
        <a:lstStyle/>
        <a:p>
          <a:endParaRPr lang="en-US"/>
        </a:p>
      </dgm:t>
    </dgm:pt>
    <dgm:pt modelId="{508D6124-0992-4D36-9187-EFBB3A5CE752}">
      <dgm:prSet phldrT="[Text]"/>
      <dgm:spPr>
        <a:solidFill>
          <a:schemeClr val="bg1"/>
        </a:solidFill>
        <a:ln w="57150">
          <a:solidFill>
            <a:srgbClr val="314C57"/>
          </a:solidFill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Words</a:t>
          </a:r>
        </a:p>
      </dgm:t>
    </dgm:pt>
    <dgm:pt modelId="{84FD4E9C-251E-4240-8493-992836E46953}" type="parTrans" cxnId="{D4FD11C3-10C2-4D97-8028-70695877D81A}">
      <dgm:prSet/>
      <dgm:spPr>
        <a:noFill/>
        <a:ln>
          <a:solidFill>
            <a:srgbClr val="314C57"/>
          </a:solidFill>
        </a:ln>
      </dgm:spPr>
      <dgm:t>
        <a:bodyPr/>
        <a:lstStyle/>
        <a:p>
          <a:endParaRPr lang="en-US"/>
        </a:p>
      </dgm:t>
    </dgm:pt>
    <dgm:pt modelId="{A572CDCD-2A5E-42D9-A09D-60F5419756B8}" type="sibTrans" cxnId="{D4FD11C3-10C2-4D97-8028-70695877D81A}">
      <dgm:prSet/>
      <dgm:spPr/>
      <dgm:t>
        <a:bodyPr/>
        <a:lstStyle/>
        <a:p>
          <a:endParaRPr lang="en-US"/>
        </a:p>
      </dgm:t>
    </dgm:pt>
    <dgm:pt modelId="{51DB936C-3B08-4D07-BD0C-F79A0B5D32C8}">
      <dgm:prSet phldrT="[Text]"/>
      <dgm:spPr>
        <a:solidFill>
          <a:schemeClr val="bg1"/>
        </a:solidFill>
        <a:ln w="57150">
          <a:solidFill>
            <a:srgbClr val="314C57"/>
          </a:solidFill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Details</a:t>
          </a:r>
        </a:p>
      </dgm:t>
    </dgm:pt>
    <dgm:pt modelId="{0A6BED5A-C5F8-4698-98C9-011B9771F291}" type="parTrans" cxnId="{6EF890D1-B6A8-4785-9268-B85BE546FCC6}">
      <dgm:prSet/>
      <dgm:spPr>
        <a:noFill/>
        <a:ln w="12700">
          <a:solidFill>
            <a:srgbClr val="314C57"/>
          </a:solidFill>
        </a:ln>
      </dgm:spPr>
      <dgm:t>
        <a:bodyPr/>
        <a:lstStyle/>
        <a:p>
          <a:endParaRPr lang="en-US"/>
        </a:p>
      </dgm:t>
    </dgm:pt>
    <dgm:pt modelId="{0ED46018-6C3F-4286-B9E9-BBA6BD0627A4}" type="sibTrans" cxnId="{6EF890D1-B6A8-4785-9268-B85BE546FCC6}">
      <dgm:prSet/>
      <dgm:spPr/>
      <dgm:t>
        <a:bodyPr/>
        <a:lstStyle/>
        <a:p>
          <a:endParaRPr lang="en-US"/>
        </a:p>
      </dgm:t>
    </dgm:pt>
    <dgm:pt modelId="{8E66F740-9658-4514-8536-821CFED73F04}">
      <dgm:prSet phldrT="[Text]"/>
      <dgm:spPr/>
      <dgm:t>
        <a:bodyPr/>
        <a:lstStyle/>
        <a:p>
          <a:endParaRPr lang="en-US" dirty="0"/>
        </a:p>
      </dgm:t>
    </dgm:pt>
    <dgm:pt modelId="{4CF79AE8-4BAE-4296-9BBE-A90284A547C9}" type="parTrans" cxnId="{7384AE5F-7D6A-4372-8F8E-DA4DCA25CCFF}">
      <dgm:prSet/>
      <dgm:spPr/>
      <dgm:t>
        <a:bodyPr/>
        <a:lstStyle/>
        <a:p>
          <a:endParaRPr lang="en-US"/>
        </a:p>
      </dgm:t>
    </dgm:pt>
    <dgm:pt modelId="{63498F7D-1E15-4814-AB49-F6CBD9C2E8F4}" type="sibTrans" cxnId="{7384AE5F-7D6A-4372-8F8E-DA4DCA25CCFF}">
      <dgm:prSet/>
      <dgm:spPr/>
      <dgm:t>
        <a:bodyPr/>
        <a:lstStyle/>
        <a:p>
          <a:endParaRPr lang="en-US"/>
        </a:p>
      </dgm:t>
    </dgm:pt>
    <dgm:pt modelId="{45AF2478-A0C6-4013-906F-0649ADF92CE9}" type="pres">
      <dgm:prSet presAssocID="{78E326F8-1281-4B54-91DC-42C4F0DC157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E6B21FC-3232-4E86-9E9F-0DC299B438DE}" type="pres">
      <dgm:prSet presAssocID="{27EFD887-579D-44F4-A091-3F4723C648CA}" presName="centerShape" presStyleLbl="node0" presStyleIdx="0" presStyleCnt="1"/>
      <dgm:spPr/>
    </dgm:pt>
    <dgm:pt modelId="{0B0E05DD-B409-4704-A355-479F123E3FBC}" type="pres">
      <dgm:prSet presAssocID="{84FD4E9C-251E-4240-8493-992836E46953}" presName="parTrans" presStyleLbl="bgSibTrans2D1" presStyleIdx="0" presStyleCnt="2" custAng="609988"/>
      <dgm:spPr/>
    </dgm:pt>
    <dgm:pt modelId="{472E1F7D-AA1D-4707-934D-241D64D76862}" type="pres">
      <dgm:prSet presAssocID="{508D6124-0992-4D36-9187-EFBB3A5CE752}" presName="node" presStyleLbl="node1" presStyleIdx="0" presStyleCnt="2">
        <dgm:presLayoutVars>
          <dgm:bulletEnabled val="1"/>
        </dgm:presLayoutVars>
      </dgm:prSet>
      <dgm:spPr/>
    </dgm:pt>
    <dgm:pt modelId="{893B7263-BDAE-4A67-B0E8-EE59AFA8D37D}" type="pres">
      <dgm:prSet presAssocID="{0A6BED5A-C5F8-4698-98C9-011B9771F291}" presName="parTrans" presStyleLbl="bgSibTrans2D1" presStyleIdx="1" presStyleCnt="2" custAng="21051977"/>
      <dgm:spPr/>
    </dgm:pt>
    <dgm:pt modelId="{E12CE41B-42F3-48C7-BFFF-F6582218DB66}" type="pres">
      <dgm:prSet presAssocID="{51DB936C-3B08-4D07-BD0C-F79A0B5D32C8}" presName="node" presStyleLbl="node1" presStyleIdx="1" presStyleCnt="2">
        <dgm:presLayoutVars>
          <dgm:bulletEnabled val="1"/>
        </dgm:presLayoutVars>
      </dgm:prSet>
      <dgm:spPr/>
    </dgm:pt>
  </dgm:ptLst>
  <dgm:cxnLst>
    <dgm:cxn modelId="{1C98ED02-EF17-4090-A507-FB96E73B5D94}" srcId="{78E326F8-1281-4B54-91DC-42C4F0DC1577}" destId="{27EFD887-579D-44F4-A091-3F4723C648CA}" srcOrd="0" destOrd="0" parTransId="{C948648A-F9DC-46F5-8273-E06618C0D377}" sibTransId="{B1FD4174-EBE3-41B0-A2A5-D04C8036406D}"/>
    <dgm:cxn modelId="{A08BEA24-10C0-4037-A685-EA64FBE8A157}" type="presOf" srcId="{51DB936C-3B08-4D07-BD0C-F79A0B5D32C8}" destId="{E12CE41B-42F3-48C7-BFFF-F6582218DB66}" srcOrd="0" destOrd="0" presId="urn:microsoft.com/office/officeart/2005/8/layout/radial4"/>
    <dgm:cxn modelId="{E904EA30-0663-4CD8-B386-18BB84650055}" type="presOf" srcId="{0A6BED5A-C5F8-4698-98C9-011B9771F291}" destId="{893B7263-BDAE-4A67-B0E8-EE59AFA8D37D}" srcOrd="0" destOrd="0" presId="urn:microsoft.com/office/officeart/2005/8/layout/radial4"/>
    <dgm:cxn modelId="{9F356734-B0D2-4974-A609-2FF16AEF0D26}" type="presOf" srcId="{84FD4E9C-251E-4240-8493-992836E46953}" destId="{0B0E05DD-B409-4704-A355-479F123E3FBC}" srcOrd="0" destOrd="0" presId="urn:microsoft.com/office/officeart/2005/8/layout/radial4"/>
    <dgm:cxn modelId="{7384AE5F-7D6A-4372-8F8E-DA4DCA25CCFF}" srcId="{78E326F8-1281-4B54-91DC-42C4F0DC1577}" destId="{8E66F740-9658-4514-8536-821CFED73F04}" srcOrd="1" destOrd="0" parTransId="{4CF79AE8-4BAE-4296-9BBE-A90284A547C9}" sibTransId="{63498F7D-1E15-4814-AB49-F6CBD9C2E8F4}"/>
    <dgm:cxn modelId="{481F6383-55DC-4BC4-9515-280C07439E4B}" type="presOf" srcId="{27EFD887-579D-44F4-A091-3F4723C648CA}" destId="{BE6B21FC-3232-4E86-9E9F-0DC299B438DE}" srcOrd="0" destOrd="0" presId="urn:microsoft.com/office/officeart/2005/8/layout/radial4"/>
    <dgm:cxn modelId="{25181F90-1407-4797-8CE6-5E5964B3CEB2}" type="presOf" srcId="{508D6124-0992-4D36-9187-EFBB3A5CE752}" destId="{472E1F7D-AA1D-4707-934D-241D64D76862}" srcOrd="0" destOrd="0" presId="urn:microsoft.com/office/officeart/2005/8/layout/radial4"/>
    <dgm:cxn modelId="{D4FD11C3-10C2-4D97-8028-70695877D81A}" srcId="{27EFD887-579D-44F4-A091-3F4723C648CA}" destId="{508D6124-0992-4D36-9187-EFBB3A5CE752}" srcOrd="0" destOrd="0" parTransId="{84FD4E9C-251E-4240-8493-992836E46953}" sibTransId="{A572CDCD-2A5E-42D9-A09D-60F5419756B8}"/>
    <dgm:cxn modelId="{6EF890D1-B6A8-4785-9268-B85BE546FCC6}" srcId="{27EFD887-579D-44F4-A091-3F4723C648CA}" destId="{51DB936C-3B08-4D07-BD0C-F79A0B5D32C8}" srcOrd="1" destOrd="0" parTransId="{0A6BED5A-C5F8-4698-98C9-011B9771F291}" sibTransId="{0ED46018-6C3F-4286-B9E9-BBA6BD0627A4}"/>
    <dgm:cxn modelId="{0B812DD8-EF7E-4B64-97B6-A00BC3DE7E48}" type="presOf" srcId="{78E326F8-1281-4B54-91DC-42C4F0DC1577}" destId="{45AF2478-A0C6-4013-906F-0649ADF92CE9}" srcOrd="0" destOrd="0" presId="urn:microsoft.com/office/officeart/2005/8/layout/radial4"/>
    <dgm:cxn modelId="{68ABD3F6-74BC-404C-A2FD-CD9DBC97165D}" type="presParOf" srcId="{45AF2478-A0C6-4013-906F-0649ADF92CE9}" destId="{BE6B21FC-3232-4E86-9E9F-0DC299B438DE}" srcOrd="0" destOrd="0" presId="urn:microsoft.com/office/officeart/2005/8/layout/radial4"/>
    <dgm:cxn modelId="{86E04377-9728-4D80-BE61-F81FB505A7A3}" type="presParOf" srcId="{45AF2478-A0C6-4013-906F-0649ADF92CE9}" destId="{0B0E05DD-B409-4704-A355-479F123E3FBC}" srcOrd="1" destOrd="0" presId="urn:microsoft.com/office/officeart/2005/8/layout/radial4"/>
    <dgm:cxn modelId="{4B624D27-15E2-49E7-90FE-24239F3318F7}" type="presParOf" srcId="{45AF2478-A0C6-4013-906F-0649ADF92CE9}" destId="{472E1F7D-AA1D-4707-934D-241D64D76862}" srcOrd="2" destOrd="0" presId="urn:microsoft.com/office/officeart/2005/8/layout/radial4"/>
    <dgm:cxn modelId="{40690FC9-C592-4B48-BABD-5291526CF79F}" type="presParOf" srcId="{45AF2478-A0C6-4013-906F-0649ADF92CE9}" destId="{893B7263-BDAE-4A67-B0E8-EE59AFA8D37D}" srcOrd="3" destOrd="0" presId="urn:microsoft.com/office/officeart/2005/8/layout/radial4"/>
    <dgm:cxn modelId="{ED619A23-D7BD-45DE-AFCD-A8CDFCD53341}" type="presParOf" srcId="{45AF2478-A0C6-4013-906F-0649ADF92CE9}" destId="{E12CE41B-42F3-48C7-BFFF-F6582218DB66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9BC9A4F-CD58-420D-B325-714EFEB3F644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B836F5-AD70-47B3-9EA2-30C85E971A95}">
      <dgm:prSet phldrT="[Text]" custT="1"/>
      <dgm:spPr>
        <a:solidFill>
          <a:srgbClr val="C7D4CB"/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sz="2700" b="1" dirty="0">
              <a:solidFill>
                <a:schemeClr val="tx1"/>
              </a:solidFill>
            </a:rPr>
            <a:t>1. Word Choice</a:t>
          </a:r>
        </a:p>
      </dgm:t>
    </dgm:pt>
    <dgm:pt modelId="{9D8BFF02-A7E6-462A-BE90-7D950EAEFEA8}" type="parTrans" cxnId="{C02F8167-865B-4C55-846F-61C5E2F3C659}">
      <dgm:prSet/>
      <dgm:spPr/>
      <dgm:t>
        <a:bodyPr/>
        <a:lstStyle/>
        <a:p>
          <a:endParaRPr lang="en-US"/>
        </a:p>
      </dgm:t>
    </dgm:pt>
    <dgm:pt modelId="{9D1FAC7C-CBB4-44B9-BC97-C73DA9D569A3}" type="sibTrans" cxnId="{C02F8167-865B-4C55-846F-61C5E2F3C659}">
      <dgm:prSet/>
      <dgm:spPr/>
      <dgm:t>
        <a:bodyPr/>
        <a:lstStyle/>
        <a:p>
          <a:endParaRPr lang="en-US"/>
        </a:p>
      </dgm:t>
    </dgm:pt>
    <dgm:pt modelId="{0A8C89DA-C04A-45E0-97AD-C8F0B8E01B34}">
      <dgm:prSet phldrT="[Text]" custT="1"/>
      <dgm:spPr>
        <a:solidFill>
          <a:schemeClr val="bg1"/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sz="2700" dirty="0"/>
            <a:t>persistent vs. stubborn</a:t>
          </a:r>
        </a:p>
      </dgm:t>
    </dgm:pt>
    <dgm:pt modelId="{8508AF87-653D-4EC5-BF03-3FA598638726}" type="parTrans" cxnId="{492EA958-B116-4392-997F-9E55AB69B7F3}">
      <dgm:prSet/>
      <dgm:spPr/>
      <dgm:t>
        <a:bodyPr/>
        <a:lstStyle/>
        <a:p>
          <a:endParaRPr lang="en-US"/>
        </a:p>
      </dgm:t>
    </dgm:pt>
    <dgm:pt modelId="{1CB37B01-3662-4649-995F-4F8B1524E4B5}" type="sibTrans" cxnId="{492EA958-B116-4392-997F-9E55AB69B7F3}">
      <dgm:prSet/>
      <dgm:spPr/>
      <dgm:t>
        <a:bodyPr/>
        <a:lstStyle/>
        <a:p>
          <a:endParaRPr lang="en-US"/>
        </a:p>
      </dgm:t>
    </dgm:pt>
    <dgm:pt modelId="{A3BCEDD4-69E1-4834-8398-C63C2A841777}" type="pres">
      <dgm:prSet presAssocID="{79BC9A4F-CD58-420D-B325-714EFEB3F644}" presName="Name0" presStyleCnt="0">
        <dgm:presLayoutVars>
          <dgm:dir/>
          <dgm:animLvl val="lvl"/>
          <dgm:resizeHandles val="exact"/>
        </dgm:presLayoutVars>
      </dgm:prSet>
      <dgm:spPr/>
    </dgm:pt>
    <dgm:pt modelId="{2C1FAF16-91E1-4615-8057-277F04032A89}" type="pres">
      <dgm:prSet presAssocID="{08B836F5-AD70-47B3-9EA2-30C85E971A95}" presName="boxAndChildren" presStyleCnt="0"/>
      <dgm:spPr/>
    </dgm:pt>
    <dgm:pt modelId="{995FCE9F-09B3-4E46-A7B2-ED5B165AD77F}" type="pres">
      <dgm:prSet presAssocID="{08B836F5-AD70-47B3-9EA2-30C85E971A95}" presName="parentTextBox" presStyleLbl="node1" presStyleIdx="0" presStyleCnt="1"/>
      <dgm:spPr/>
    </dgm:pt>
    <dgm:pt modelId="{AF06EACE-5684-48C1-9BBF-E24D1EDEFE43}" type="pres">
      <dgm:prSet presAssocID="{08B836F5-AD70-47B3-9EA2-30C85E971A95}" presName="entireBox" presStyleLbl="node1" presStyleIdx="0" presStyleCnt="1"/>
      <dgm:spPr/>
    </dgm:pt>
    <dgm:pt modelId="{AA9E7073-91EA-4563-89B2-EC313F5382F6}" type="pres">
      <dgm:prSet presAssocID="{08B836F5-AD70-47B3-9EA2-30C85E971A95}" presName="descendantBox" presStyleCnt="0"/>
      <dgm:spPr/>
    </dgm:pt>
    <dgm:pt modelId="{9B66681F-350E-476F-8EE4-A93908B8743E}" type="pres">
      <dgm:prSet presAssocID="{0A8C89DA-C04A-45E0-97AD-C8F0B8E01B34}" presName="childTextBox" presStyleLbl="fgAccFollowNode1" presStyleIdx="0" presStyleCnt="1" custLinFactNeighborY="6317">
        <dgm:presLayoutVars>
          <dgm:bulletEnabled val="1"/>
        </dgm:presLayoutVars>
      </dgm:prSet>
      <dgm:spPr/>
    </dgm:pt>
  </dgm:ptLst>
  <dgm:cxnLst>
    <dgm:cxn modelId="{E5433B1C-A5CB-4015-B1A4-87A5114F4E82}" type="presOf" srcId="{79BC9A4F-CD58-420D-B325-714EFEB3F644}" destId="{A3BCEDD4-69E1-4834-8398-C63C2A841777}" srcOrd="0" destOrd="0" presId="urn:microsoft.com/office/officeart/2005/8/layout/process4"/>
    <dgm:cxn modelId="{E7A9F024-F74C-4E62-B37D-D55625D418E9}" type="presOf" srcId="{08B836F5-AD70-47B3-9EA2-30C85E971A95}" destId="{995FCE9F-09B3-4E46-A7B2-ED5B165AD77F}" srcOrd="0" destOrd="0" presId="urn:microsoft.com/office/officeart/2005/8/layout/process4"/>
    <dgm:cxn modelId="{00DD6D2D-FC7B-4BE5-ABE7-594341B3C04C}" type="presOf" srcId="{08B836F5-AD70-47B3-9EA2-30C85E971A95}" destId="{AF06EACE-5684-48C1-9BBF-E24D1EDEFE43}" srcOrd="1" destOrd="0" presId="urn:microsoft.com/office/officeart/2005/8/layout/process4"/>
    <dgm:cxn modelId="{C02F8167-865B-4C55-846F-61C5E2F3C659}" srcId="{79BC9A4F-CD58-420D-B325-714EFEB3F644}" destId="{08B836F5-AD70-47B3-9EA2-30C85E971A95}" srcOrd="0" destOrd="0" parTransId="{9D8BFF02-A7E6-462A-BE90-7D950EAEFEA8}" sibTransId="{9D1FAC7C-CBB4-44B9-BC97-C73DA9D569A3}"/>
    <dgm:cxn modelId="{492EA958-B116-4392-997F-9E55AB69B7F3}" srcId="{08B836F5-AD70-47B3-9EA2-30C85E971A95}" destId="{0A8C89DA-C04A-45E0-97AD-C8F0B8E01B34}" srcOrd="0" destOrd="0" parTransId="{8508AF87-653D-4EC5-BF03-3FA598638726}" sibTransId="{1CB37B01-3662-4649-995F-4F8B1524E4B5}"/>
    <dgm:cxn modelId="{DB9D22C0-45FE-4153-89E7-B15CAFD28C55}" type="presOf" srcId="{0A8C89DA-C04A-45E0-97AD-C8F0B8E01B34}" destId="{9B66681F-350E-476F-8EE4-A93908B8743E}" srcOrd="0" destOrd="0" presId="urn:microsoft.com/office/officeart/2005/8/layout/process4"/>
    <dgm:cxn modelId="{573450B8-7AE0-4622-8792-B0E7A631CB5D}" type="presParOf" srcId="{A3BCEDD4-69E1-4834-8398-C63C2A841777}" destId="{2C1FAF16-91E1-4615-8057-277F04032A89}" srcOrd="0" destOrd="0" presId="urn:microsoft.com/office/officeart/2005/8/layout/process4"/>
    <dgm:cxn modelId="{9171BA69-48EC-44F7-ADE4-898E05CDC23E}" type="presParOf" srcId="{2C1FAF16-91E1-4615-8057-277F04032A89}" destId="{995FCE9F-09B3-4E46-A7B2-ED5B165AD77F}" srcOrd="0" destOrd="0" presId="urn:microsoft.com/office/officeart/2005/8/layout/process4"/>
    <dgm:cxn modelId="{4FF8F6A8-3DD3-4C0E-8383-1741F3E8B12F}" type="presParOf" srcId="{2C1FAF16-91E1-4615-8057-277F04032A89}" destId="{AF06EACE-5684-48C1-9BBF-E24D1EDEFE43}" srcOrd="1" destOrd="0" presId="urn:microsoft.com/office/officeart/2005/8/layout/process4"/>
    <dgm:cxn modelId="{8E2722C5-995D-45B9-BF93-964AB726331B}" type="presParOf" srcId="{2C1FAF16-91E1-4615-8057-277F04032A89}" destId="{AA9E7073-91EA-4563-89B2-EC313F5382F6}" srcOrd="2" destOrd="0" presId="urn:microsoft.com/office/officeart/2005/8/layout/process4"/>
    <dgm:cxn modelId="{23C38D02-7FCE-4D3C-89A2-D0688C0C68A9}" type="presParOf" srcId="{AA9E7073-91EA-4563-89B2-EC313F5382F6}" destId="{9B66681F-350E-476F-8EE4-A93908B8743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9BC9A4F-CD58-420D-B325-714EFEB3F644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B836F5-AD70-47B3-9EA2-30C85E971A95}">
      <dgm:prSet phldrT="[Text]" custT="1"/>
      <dgm:spPr>
        <a:solidFill>
          <a:srgbClr val="C7D4CB"/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sz="2700" b="1" dirty="0">
              <a:solidFill>
                <a:schemeClr val="tx1"/>
              </a:solidFill>
            </a:rPr>
            <a:t>1. Word Choice</a:t>
          </a:r>
        </a:p>
      </dgm:t>
    </dgm:pt>
    <dgm:pt modelId="{9D8BFF02-A7E6-462A-BE90-7D950EAEFEA8}" type="parTrans" cxnId="{C02F8167-865B-4C55-846F-61C5E2F3C659}">
      <dgm:prSet/>
      <dgm:spPr/>
      <dgm:t>
        <a:bodyPr/>
        <a:lstStyle/>
        <a:p>
          <a:endParaRPr lang="en-US"/>
        </a:p>
      </dgm:t>
    </dgm:pt>
    <dgm:pt modelId="{9D1FAC7C-CBB4-44B9-BC97-C73DA9D569A3}" type="sibTrans" cxnId="{C02F8167-865B-4C55-846F-61C5E2F3C659}">
      <dgm:prSet/>
      <dgm:spPr/>
      <dgm:t>
        <a:bodyPr/>
        <a:lstStyle/>
        <a:p>
          <a:endParaRPr lang="en-US"/>
        </a:p>
      </dgm:t>
    </dgm:pt>
    <dgm:pt modelId="{A3BCEDD4-69E1-4834-8398-C63C2A841777}" type="pres">
      <dgm:prSet presAssocID="{79BC9A4F-CD58-420D-B325-714EFEB3F644}" presName="Name0" presStyleCnt="0">
        <dgm:presLayoutVars>
          <dgm:dir/>
          <dgm:animLvl val="lvl"/>
          <dgm:resizeHandles val="exact"/>
        </dgm:presLayoutVars>
      </dgm:prSet>
      <dgm:spPr/>
    </dgm:pt>
    <dgm:pt modelId="{2C1FAF16-91E1-4615-8057-277F04032A89}" type="pres">
      <dgm:prSet presAssocID="{08B836F5-AD70-47B3-9EA2-30C85E971A95}" presName="boxAndChildren" presStyleCnt="0"/>
      <dgm:spPr/>
    </dgm:pt>
    <dgm:pt modelId="{995FCE9F-09B3-4E46-A7B2-ED5B165AD77F}" type="pres">
      <dgm:prSet presAssocID="{08B836F5-AD70-47B3-9EA2-30C85E971A95}" presName="parentTextBox" presStyleLbl="node1" presStyleIdx="0" presStyleCnt="1"/>
      <dgm:spPr/>
    </dgm:pt>
  </dgm:ptLst>
  <dgm:cxnLst>
    <dgm:cxn modelId="{FF85F55F-B927-4240-AA3C-BF256B7BDB54}" type="presOf" srcId="{08B836F5-AD70-47B3-9EA2-30C85E971A95}" destId="{995FCE9F-09B3-4E46-A7B2-ED5B165AD77F}" srcOrd="0" destOrd="0" presId="urn:microsoft.com/office/officeart/2005/8/layout/process4"/>
    <dgm:cxn modelId="{C02F8167-865B-4C55-846F-61C5E2F3C659}" srcId="{79BC9A4F-CD58-420D-B325-714EFEB3F644}" destId="{08B836F5-AD70-47B3-9EA2-30C85E971A95}" srcOrd="0" destOrd="0" parTransId="{9D8BFF02-A7E6-462A-BE90-7D950EAEFEA8}" sibTransId="{9D1FAC7C-CBB4-44B9-BC97-C73DA9D569A3}"/>
    <dgm:cxn modelId="{9DC17ED2-FC34-49FE-A7C5-548191186256}" type="presOf" srcId="{79BC9A4F-CD58-420D-B325-714EFEB3F644}" destId="{A3BCEDD4-69E1-4834-8398-C63C2A841777}" srcOrd="0" destOrd="0" presId="urn:microsoft.com/office/officeart/2005/8/layout/process4"/>
    <dgm:cxn modelId="{B5D645F2-0CD2-4D18-BD1A-A8AEC9503F72}" type="presParOf" srcId="{A3BCEDD4-69E1-4834-8398-C63C2A841777}" destId="{2C1FAF16-91E1-4615-8057-277F04032A89}" srcOrd="0" destOrd="0" presId="urn:microsoft.com/office/officeart/2005/8/layout/process4"/>
    <dgm:cxn modelId="{AE82F89F-5FBF-4710-8083-B139C3F600BD}" type="presParOf" srcId="{2C1FAF16-91E1-4615-8057-277F04032A89}" destId="{995FCE9F-09B3-4E46-A7B2-ED5B165AD77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9BC9A4F-CD58-420D-B325-714EFEB3F644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B836F5-AD70-47B3-9EA2-30C85E971A95}">
      <dgm:prSet phldrT="[Text]" custT="1"/>
      <dgm:spPr>
        <a:solidFill>
          <a:srgbClr val="C7D4CB"/>
        </a:solidFill>
        <a:ln>
          <a:solidFill>
            <a:srgbClr val="C7D4CB"/>
          </a:solidFill>
        </a:ln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en-US" sz="2400" b="0" dirty="0">
              <a:solidFill>
                <a:schemeClr val="tx1"/>
              </a:solidFill>
            </a:rPr>
            <a:t>Negative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en-US" sz="2400" b="0" dirty="0">
              <a:solidFill>
                <a:schemeClr val="tx1"/>
              </a:solidFill>
            </a:rPr>
            <a:t>Meanings</a:t>
          </a:r>
        </a:p>
        <a:p>
          <a:pPr algn="ctr">
            <a:lnSpc>
              <a:spcPct val="90000"/>
            </a:lnSpc>
            <a:spcAft>
              <a:spcPct val="35000"/>
            </a:spcAft>
          </a:pPr>
          <a:endParaRPr lang="en-US" sz="2400" b="1" dirty="0">
            <a:solidFill>
              <a:schemeClr val="tx1"/>
            </a:solidFill>
          </a:endParaRPr>
        </a:p>
      </dgm:t>
    </dgm:pt>
    <dgm:pt modelId="{9D8BFF02-A7E6-462A-BE90-7D950EAEFEA8}" type="parTrans" cxnId="{C02F8167-865B-4C55-846F-61C5E2F3C659}">
      <dgm:prSet/>
      <dgm:spPr/>
      <dgm:t>
        <a:bodyPr/>
        <a:lstStyle/>
        <a:p>
          <a:pPr algn="ctr"/>
          <a:endParaRPr lang="en-US" sz="1600"/>
        </a:p>
      </dgm:t>
    </dgm:pt>
    <dgm:pt modelId="{9D1FAC7C-CBB4-44B9-BC97-C73DA9D569A3}" type="sibTrans" cxnId="{C02F8167-865B-4C55-846F-61C5E2F3C659}">
      <dgm:prSet/>
      <dgm:spPr/>
      <dgm:t>
        <a:bodyPr/>
        <a:lstStyle/>
        <a:p>
          <a:pPr algn="ctr"/>
          <a:endParaRPr lang="en-US" sz="1600"/>
        </a:p>
      </dgm:t>
    </dgm:pt>
    <dgm:pt modelId="{0A8C89DA-C04A-45E0-97AD-C8F0B8E01B34}">
      <dgm:prSet phldrT="[Text]" custT="1"/>
      <dgm:spPr>
        <a:solidFill>
          <a:schemeClr val="bg1"/>
        </a:solidFill>
        <a:ln>
          <a:solidFill>
            <a:srgbClr val="C7D4CB"/>
          </a:solidFill>
        </a:ln>
      </dgm:spPr>
      <dgm:t>
        <a:bodyPr/>
        <a:lstStyle/>
        <a:p>
          <a:pPr algn="ctr">
            <a:lnSpc>
              <a:spcPct val="100000"/>
            </a:lnSpc>
          </a:pPr>
          <a:r>
            <a: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Critical</a:t>
          </a:r>
        </a:p>
        <a:p>
          <a:pPr algn="ctr">
            <a:lnSpc>
              <a:spcPct val="100000"/>
            </a:lnSpc>
          </a:pPr>
          <a:r>
            <a: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Sarcastic</a:t>
          </a:r>
        </a:p>
        <a:p>
          <a:pPr algn="ctr">
            <a:lnSpc>
              <a:spcPct val="100000"/>
            </a:lnSpc>
          </a:pPr>
          <a:r>
            <a: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Skeptical</a:t>
          </a:r>
          <a:endParaRPr lang="en-US" sz="2000" dirty="0"/>
        </a:p>
      </dgm:t>
    </dgm:pt>
    <dgm:pt modelId="{8508AF87-653D-4EC5-BF03-3FA598638726}" type="parTrans" cxnId="{492EA958-B116-4392-997F-9E55AB69B7F3}">
      <dgm:prSet/>
      <dgm:spPr/>
      <dgm:t>
        <a:bodyPr/>
        <a:lstStyle/>
        <a:p>
          <a:pPr algn="ctr"/>
          <a:endParaRPr lang="en-US" sz="1600"/>
        </a:p>
      </dgm:t>
    </dgm:pt>
    <dgm:pt modelId="{1CB37B01-3662-4649-995F-4F8B1524E4B5}" type="sibTrans" cxnId="{492EA958-B116-4392-997F-9E55AB69B7F3}">
      <dgm:prSet/>
      <dgm:spPr/>
      <dgm:t>
        <a:bodyPr/>
        <a:lstStyle/>
        <a:p>
          <a:pPr algn="ctr"/>
          <a:endParaRPr lang="en-US" sz="1600"/>
        </a:p>
      </dgm:t>
    </dgm:pt>
    <dgm:pt modelId="{A3BCEDD4-69E1-4834-8398-C63C2A841777}" type="pres">
      <dgm:prSet presAssocID="{79BC9A4F-CD58-420D-B325-714EFEB3F644}" presName="Name0" presStyleCnt="0">
        <dgm:presLayoutVars>
          <dgm:dir/>
          <dgm:animLvl val="lvl"/>
          <dgm:resizeHandles val="exact"/>
        </dgm:presLayoutVars>
      </dgm:prSet>
      <dgm:spPr/>
    </dgm:pt>
    <dgm:pt modelId="{2C1FAF16-91E1-4615-8057-277F04032A89}" type="pres">
      <dgm:prSet presAssocID="{08B836F5-AD70-47B3-9EA2-30C85E971A95}" presName="boxAndChildren" presStyleCnt="0"/>
      <dgm:spPr/>
    </dgm:pt>
    <dgm:pt modelId="{995FCE9F-09B3-4E46-A7B2-ED5B165AD77F}" type="pres">
      <dgm:prSet presAssocID="{08B836F5-AD70-47B3-9EA2-30C85E971A95}" presName="parentTextBox" presStyleLbl="node1" presStyleIdx="0" presStyleCnt="1"/>
      <dgm:spPr/>
    </dgm:pt>
    <dgm:pt modelId="{AF06EACE-5684-48C1-9BBF-E24D1EDEFE43}" type="pres">
      <dgm:prSet presAssocID="{08B836F5-AD70-47B3-9EA2-30C85E971A95}" presName="entireBox" presStyleLbl="node1" presStyleIdx="0" presStyleCnt="1" custScaleY="118463" custLinFactNeighborY="3115"/>
      <dgm:spPr/>
    </dgm:pt>
    <dgm:pt modelId="{AA9E7073-91EA-4563-89B2-EC313F5382F6}" type="pres">
      <dgm:prSet presAssocID="{08B836F5-AD70-47B3-9EA2-30C85E971A95}" presName="descendantBox" presStyleCnt="0"/>
      <dgm:spPr/>
    </dgm:pt>
    <dgm:pt modelId="{9B66681F-350E-476F-8EE4-A93908B8743E}" type="pres">
      <dgm:prSet presAssocID="{0A8C89DA-C04A-45E0-97AD-C8F0B8E01B34}" presName="childTextBox" presStyleLbl="fgAccFollowNode1" presStyleIdx="0" presStyleCnt="1" custScaleY="154404" custLinFactNeighborX="-1267" custLinFactNeighborY="-81">
        <dgm:presLayoutVars>
          <dgm:bulletEnabled val="1"/>
        </dgm:presLayoutVars>
      </dgm:prSet>
      <dgm:spPr/>
    </dgm:pt>
  </dgm:ptLst>
  <dgm:cxnLst>
    <dgm:cxn modelId="{83502229-9DAE-4DDD-B5AE-0BC9CE4445D3}" type="presOf" srcId="{08B836F5-AD70-47B3-9EA2-30C85E971A95}" destId="{995FCE9F-09B3-4E46-A7B2-ED5B165AD77F}" srcOrd="0" destOrd="0" presId="urn:microsoft.com/office/officeart/2005/8/layout/process4"/>
    <dgm:cxn modelId="{7FBD5038-1BF0-497A-8B0C-F8F9D2AA0EE2}" type="presOf" srcId="{0A8C89DA-C04A-45E0-97AD-C8F0B8E01B34}" destId="{9B66681F-350E-476F-8EE4-A93908B8743E}" srcOrd="0" destOrd="0" presId="urn:microsoft.com/office/officeart/2005/8/layout/process4"/>
    <dgm:cxn modelId="{C02F8167-865B-4C55-846F-61C5E2F3C659}" srcId="{79BC9A4F-CD58-420D-B325-714EFEB3F644}" destId="{08B836F5-AD70-47B3-9EA2-30C85E971A95}" srcOrd="0" destOrd="0" parTransId="{9D8BFF02-A7E6-462A-BE90-7D950EAEFEA8}" sibTransId="{9D1FAC7C-CBB4-44B9-BC97-C73DA9D569A3}"/>
    <dgm:cxn modelId="{492EA958-B116-4392-997F-9E55AB69B7F3}" srcId="{08B836F5-AD70-47B3-9EA2-30C85E971A95}" destId="{0A8C89DA-C04A-45E0-97AD-C8F0B8E01B34}" srcOrd="0" destOrd="0" parTransId="{8508AF87-653D-4EC5-BF03-3FA598638726}" sibTransId="{1CB37B01-3662-4649-995F-4F8B1524E4B5}"/>
    <dgm:cxn modelId="{73AE0EC9-9EB4-4C33-A723-ECBD16F4E0E6}" type="presOf" srcId="{79BC9A4F-CD58-420D-B325-714EFEB3F644}" destId="{A3BCEDD4-69E1-4834-8398-C63C2A841777}" srcOrd="0" destOrd="0" presId="urn:microsoft.com/office/officeart/2005/8/layout/process4"/>
    <dgm:cxn modelId="{F9F135D7-92F4-47FB-B27E-85891D071905}" type="presOf" srcId="{08B836F5-AD70-47B3-9EA2-30C85E971A95}" destId="{AF06EACE-5684-48C1-9BBF-E24D1EDEFE43}" srcOrd="1" destOrd="0" presId="urn:microsoft.com/office/officeart/2005/8/layout/process4"/>
    <dgm:cxn modelId="{3378ACB0-E77C-4815-BC46-17454D68FE06}" type="presParOf" srcId="{A3BCEDD4-69E1-4834-8398-C63C2A841777}" destId="{2C1FAF16-91E1-4615-8057-277F04032A89}" srcOrd="0" destOrd="0" presId="urn:microsoft.com/office/officeart/2005/8/layout/process4"/>
    <dgm:cxn modelId="{CA39144A-820D-4CE0-A4D9-298C02823166}" type="presParOf" srcId="{2C1FAF16-91E1-4615-8057-277F04032A89}" destId="{995FCE9F-09B3-4E46-A7B2-ED5B165AD77F}" srcOrd="0" destOrd="0" presId="urn:microsoft.com/office/officeart/2005/8/layout/process4"/>
    <dgm:cxn modelId="{7B76D30E-7289-4FC9-B20B-5A86E714F4E4}" type="presParOf" srcId="{2C1FAF16-91E1-4615-8057-277F04032A89}" destId="{AF06EACE-5684-48C1-9BBF-E24D1EDEFE43}" srcOrd="1" destOrd="0" presId="urn:microsoft.com/office/officeart/2005/8/layout/process4"/>
    <dgm:cxn modelId="{68E1285C-30B5-4ADE-8C66-0FBD01AA15F7}" type="presParOf" srcId="{2C1FAF16-91E1-4615-8057-277F04032A89}" destId="{AA9E7073-91EA-4563-89B2-EC313F5382F6}" srcOrd="2" destOrd="0" presId="urn:microsoft.com/office/officeart/2005/8/layout/process4"/>
    <dgm:cxn modelId="{347F0EDE-317B-46FA-B88B-BF10857C2723}" type="presParOf" srcId="{AA9E7073-91EA-4563-89B2-EC313F5382F6}" destId="{9B66681F-350E-476F-8EE4-A93908B8743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9BC9A4F-CD58-420D-B325-714EFEB3F644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B836F5-AD70-47B3-9EA2-30C85E971A95}">
      <dgm:prSet phldrT="[Text]"/>
      <dgm:spPr>
        <a:solidFill>
          <a:srgbClr val="C7D4CB"/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b="1" dirty="0">
              <a:solidFill>
                <a:schemeClr val="tx1"/>
              </a:solidFill>
            </a:rPr>
            <a:t>1. Word Choice</a:t>
          </a:r>
        </a:p>
      </dgm:t>
    </dgm:pt>
    <dgm:pt modelId="{9D8BFF02-A7E6-462A-BE90-7D950EAEFEA8}" type="parTrans" cxnId="{C02F8167-865B-4C55-846F-61C5E2F3C659}">
      <dgm:prSet/>
      <dgm:spPr/>
      <dgm:t>
        <a:bodyPr/>
        <a:lstStyle/>
        <a:p>
          <a:endParaRPr lang="en-US"/>
        </a:p>
      </dgm:t>
    </dgm:pt>
    <dgm:pt modelId="{9D1FAC7C-CBB4-44B9-BC97-C73DA9D569A3}" type="sibTrans" cxnId="{C02F8167-865B-4C55-846F-61C5E2F3C659}">
      <dgm:prSet/>
      <dgm:spPr/>
      <dgm:t>
        <a:bodyPr/>
        <a:lstStyle/>
        <a:p>
          <a:endParaRPr lang="en-US"/>
        </a:p>
      </dgm:t>
    </dgm:pt>
    <dgm:pt modelId="{0A8C89DA-C04A-45E0-97AD-C8F0B8E01B34}">
      <dgm:prSet phldrT="[Text]" custT="1"/>
      <dgm:spPr>
        <a:solidFill>
          <a:schemeClr val="bg1"/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sz="2800" dirty="0"/>
            <a:t>persistent vs. stubborn</a:t>
          </a:r>
        </a:p>
      </dgm:t>
    </dgm:pt>
    <dgm:pt modelId="{8508AF87-653D-4EC5-BF03-3FA598638726}" type="parTrans" cxnId="{492EA958-B116-4392-997F-9E55AB69B7F3}">
      <dgm:prSet/>
      <dgm:spPr/>
      <dgm:t>
        <a:bodyPr/>
        <a:lstStyle/>
        <a:p>
          <a:endParaRPr lang="en-US"/>
        </a:p>
      </dgm:t>
    </dgm:pt>
    <dgm:pt modelId="{1CB37B01-3662-4649-995F-4F8B1524E4B5}" type="sibTrans" cxnId="{492EA958-B116-4392-997F-9E55AB69B7F3}">
      <dgm:prSet/>
      <dgm:spPr/>
      <dgm:t>
        <a:bodyPr/>
        <a:lstStyle/>
        <a:p>
          <a:endParaRPr lang="en-US"/>
        </a:p>
      </dgm:t>
    </dgm:pt>
    <dgm:pt modelId="{9F8E10B8-2B20-46AC-8482-7717DB9FC375}">
      <dgm:prSet phldrT="[Text]"/>
      <dgm:spPr>
        <a:solidFill>
          <a:srgbClr val="C7D4CB"/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b="1" dirty="0">
              <a:solidFill>
                <a:schemeClr val="tx1"/>
              </a:solidFill>
            </a:rPr>
            <a:t>2. Details</a:t>
          </a:r>
        </a:p>
      </dgm:t>
    </dgm:pt>
    <dgm:pt modelId="{590E4601-4E68-4CDB-8A3E-9FA5D1EC4D10}" type="parTrans" cxnId="{5E57567A-1246-45F8-86B8-5F9BF97480D5}">
      <dgm:prSet/>
      <dgm:spPr/>
      <dgm:t>
        <a:bodyPr/>
        <a:lstStyle/>
        <a:p>
          <a:endParaRPr lang="en-US"/>
        </a:p>
      </dgm:t>
    </dgm:pt>
    <dgm:pt modelId="{A68C797A-EEBB-48D2-AA95-D3D9A9DFE2ED}" type="sibTrans" cxnId="{5E57567A-1246-45F8-86B8-5F9BF97480D5}">
      <dgm:prSet/>
      <dgm:spPr/>
      <dgm:t>
        <a:bodyPr/>
        <a:lstStyle/>
        <a:p>
          <a:endParaRPr lang="en-US"/>
        </a:p>
      </dgm:t>
    </dgm:pt>
    <dgm:pt modelId="{121935DE-DA22-46A4-BE2D-5A73B303B9A8}">
      <dgm:prSet phldrT="[Text]" custT="1"/>
      <dgm:spPr>
        <a:solidFill>
          <a:schemeClr val="bg1">
            <a:alpha val="90000"/>
          </a:schemeClr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sz="2800" dirty="0"/>
            <a:t>negative details = negative tone</a:t>
          </a:r>
        </a:p>
      </dgm:t>
    </dgm:pt>
    <dgm:pt modelId="{679D81A3-F11C-426A-B86B-0ACBC13B4BA5}" type="parTrans" cxnId="{35E94E1A-88AD-4FF4-A397-92CA3D0B58C7}">
      <dgm:prSet/>
      <dgm:spPr/>
      <dgm:t>
        <a:bodyPr/>
        <a:lstStyle/>
        <a:p>
          <a:endParaRPr lang="en-US"/>
        </a:p>
      </dgm:t>
    </dgm:pt>
    <dgm:pt modelId="{6C7CE3C4-3A2C-438E-A6CC-4EDC65E1B371}" type="sibTrans" cxnId="{35E94E1A-88AD-4FF4-A397-92CA3D0B58C7}">
      <dgm:prSet/>
      <dgm:spPr/>
      <dgm:t>
        <a:bodyPr/>
        <a:lstStyle/>
        <a:p>
          <a:endParaRPr lang="en-US"/>
        </a:p>
      </dgm:t>
    </dgm:pt>
    <dgm:pt modelId="{A3BCEDD4-69E1-4834-8398-C63C2A841777}" type="pres">
      <dgm:prSet presAssocID="{79BC9A4F-CD58-420D-B325-714EFEB3F644}" presName="Name0" presStyleCnt="0">
        <dgm:presLayoutVars>
          <dgm:dir/>
          <dgm:animLvl val="lvl"/>
          <dgm:resizeHandles val="exact"/>
        </dgm:presLayoutVars>
      </dgm:prSet>
      <dgm:spPr/>
    </dgm:pt>
    <dgm:pt modelId="{528A71F8-E690-47F1-88E1-DFC726AEBDC2}" type="pres">
      <dgm:prSet presAssocID="{9F8E10B8-2B20-46AC-8482-7717DB9FC375}" presName="boxAndChildren" presStyleCnt="0"/>
      <dgm:spPr/>
    </dgm:pt>
    <dgm:pt modelId="{D7DCA373-87F9-4243-B0B7-9DF1DAF8AA4B}" type="pres">
      <dgm:prSet presAssocID="{9F8E10B8-2B20-46AC-8482-7717DB9FC375}" presName="parentTextBox" presStyleLbl="node1" presStyleIdx="0" presStyleCnt="2"/>
      <dgm:spPr/>
    </dgm:pt>
    <dgm:pt modelId="{49B59750-5A0A-4BC7-B185-EA0692281C86}" type="pres">
      <dgm:prSet presAssocID="{9F8E10B8-2B20-46AC-8482-7717DB9FC375}" presName="entireBox" presStyleLbl="node1" presStyleIdx="0" presStyleCnt="2"/>
      <dgm:spPr/>
    </dgm:pt>
    <dgm:pt modelId="{941FC404-C15A-468C-814D-8F1F42309A40}" type="pres">
      <dgm:prSet presAssocID="{9F8E10B8-2B20-46AC-8482-7717DB9FC375}" presName="descendantBox" presStyleCnt="0"/>
      <dgm:spPr/>
    </dgm:pt>
    <dgm:pt modelId="{35E85B5E-4EA7-4100-9700-7645EF868B83}" type="pres">
      <dgm:prSet presAssocID="{121935DE-DA22-46A4-BE2D-5A73B303B9A8}" presName="childTextBox" presStyleLbl="fgAccFollowNode1" presStyleIdx="0" presStyleCnt="2" custLinFactNeighborX="-159" custLinFactNeighborY="4464">
        <dgm:presLayoutVars>
          <dgm:bulletEnabled val="1"/>
        </dgm:presLayoutVars>
      </dgm:prSet>
      <dgm:spPr/>
    </dgm:pt>
    <dgm:pt modelId="{A1AF6752-1136-43EB-AAEE-0F46409147C3}" type="pres">
      <dgm:prSet presAssocID="{9D1FAC7C-CBB4-44B9-BC97-C73DA9D569A3}" presName="sp" presStyleCnt="0"/>
      <dgm:spPr/>
    </dgm:pt>
    <dgm:pt modelId="{8F2BF3DC-5DD6-4672-AA5E-FA20915E2209}" type="pres">
      <dgm:prSet presAssocID="{08B836F5-AD70-47B3-9EA2-30C85E971A95}" presName="arrowAndChildren" presStyleCnt="0"/>
      <dgm:spPr/>
    </dgm:pt>
    <dgm:pt modelId="{2E010E1C-3ECD-4ED5-A504-A4499529BB9E}" type="pres">
      <dgm:prSet presAssocID="{08B836F5-AD70-47B3-9EA2-30C85E971A95}" presName="parentTextArrow" presStyleLbl="node1" presStyleIdx="0" presStyleCnt="2"/>
      <dgm:spPr/>
    </dgm:pt>
    <dgm:pt modelId="{A4E4034A-FCFE-494C-BC85-A865AB1C3DC9}" type="pres">
      <dgm:prSet presAssocID="{08B836F5-AD70-47B3-9EA2-30C85E971A95}" presName="arrow" presStyleLbl="node1" presStyleIdx="1" presStyleCnt="2" custLinFactNeighborY="-3385"/>
      <dgm:spPr/>
    </dgm:pt>
    <dgm:pt modelId="{9BBC307E-9229-4E92-8D4A-0711B69117D9}" type="pres">
      <dgm:prSet presAssocID="{08B836F5-AD70-47B3-9EA2-30C85E971A95}" presName="descendantArrow" presStyleCnt="0"/>
      <dgm:spPr/>
    </dgm:pt>
    <dgm:pt modelId="{5EF2E461-E1BF-4B57-82DC-4DB1E85C9586}" type="pres">
      <dgm:prSet presAssocID="{0A8C89DA-C04A-45E0-97AD-C8F0B8E01B34}" presName="childTextArrow" presStyleLbl="fgAccFollowNode1" presStyleIdx="1" presStyleCnt="2">
        <dgm:presLayoutVars>
          <dgm:bulletEnabled val="1"/>
        </dgm:presLayoutVars>
      </dgm:prSet>
      <dgm:spPr/>
    </dgm:pt>
  </dgm:ptLst>
  <dgm:cxnLst>
    <dgm:cxn modelId="{35E94E1A-88AD-4FF4-A397-92CA3D0B58C7}" srcId="{9F8E10B8-2B20-46AC-8482-7717DB9FC375}" destId="{121935DE-DA22-46A4-BE2D-5A73B303B9A8}" srcOrd="0" destOrd="0" parTransId="{679D81A3-F11C-426A-B86B-0ACBC13B4BA5}" sibTransId="{6C7CE3C4-3A2C-438E-A6CC-4EDC65E1B371}"/>
    <dgm:cxn modelId="{C02F8167-865B-4C55-846F-61C5E2F3C659}" srcId="{79BC9A4F-CD58-420D-B325-714EFEB3F644}" destId="{08B836F5-AD70-47B3-9EA2-30C85E971A95}" srcOrd="0" destOrd="0" parTransId="{9D8BFF02-A7E6-462A-BE90-7D950EAEFEA8}" sibTransId="{9D1FAC7C-CBB4-44B9-BC97-C73DA9D569A3}"/>
    <dgm:cxn modelId="{492EA958-B116-4392-997F-9E55AB69B7F3}" srcId="{08B836F5-AD70-47B3-9EA2-30C85E971A95}" destId="{0A8C89DA-C04A-45E0-97AD-C8F0B8E01B34}" srcOrd="0" destOrd="0" parTransId="{8508AF87-653D-4EC5-BF03-3FA598638726}" sibTransId="{1CB37B01-3662-4649-995F-4F8B1524E4B5}"/>
    <dgm:cxn modelId="{5E57567A-1246-45F8-86B8-5F9BF97480D5}" srcId="{79BC9A4F-CD58-420D-B325-714EFEB3F644}" destId="{9F8E10B8-2B20-46AC-8482-7717DB9FC375}" srcOrd="1" destOrd="0" parTransId="{590E4601-4E68-4CDB-8A3E-9FA5D1EC4D10}" sibTransId="{A68C797A-EEBB-48D2-AA95-D3D9A9DFE2ED}"/>
    <dgm:cxn modelId="{96EAE4AC-B911-4C3C-AC35-EB4BEB97ED8F}" type="presOf" srcId="{0A8C89DA-C04A-45E0-97AD-C8F0B8E01B34}" destId="{5EF2E461-E1BF-4B57-82DC-4DB1E85C9586}" srcOrd="0" destOrd="0" presId="urn:microsoft.com/office/officeart/2005/8/layout/process4"/>
    <dgm:cxn modelId="{06EB98B4-2778-4CA8-866A-7048414CD122}" type="presOf" srcId="{08B836F5-AD70-47B3-9EA2-30C85E971A95}" destId="{2E010E1C-3ECD-4ED5-A504-A4499529BB9E}" srcOrd="0" destOrd="0" presId="urn:microsoft.com/office/officeart/2005/8/layout/process4"/>
    <dgm:cxn modelId="{0CB114BC-B4C2-410C-B961-EFE405710497}" type="presOf" srcId="{121935DE-DA22-46A4-BE2D-5A73B303B9A8}" destId="{35E85B5E-4EA7-4100-9700-7645EF868B83}" srcOrd="0" destOrd="0" presId="urn:microsoft.com/office/officeart/2005/8/layout/process4"/>
    <dgm:cxn modelId="{D85686DB-EF63-4A7C-898A-F4941B04715C}" type="presOf" srcId="{79BC9A4F-CD58-420D-B325-714EFEB3F644}" destId="{A3BCEDD4-69E1-4834-8398-C63C2A841777}" srcOrd="0" destOrd="0" presId="urn:microsoft.com/office/officeart/2005/8/layout/process4"/>
    <dgm:cxn modelId="{AF0882F0-E7A0-4D13-9946-0CA6AE9DDBF1}" type="presOf" srcId="{08B836F5-AD70-47B3-9EA2-30C85E971A95}" destId="{A4E4034A-FCFE-494C-BC85-A865AB1C3DC9}" srcOrd="1" destOrd="0" presId="urn:microsoft.com/office/officeart/2005/8/layout/process4"/>
    <dgm:cxn modelId="{07A585FA-08EA-4E86-A867-D4AEAD110EA4}" type="presOf" srcId="{9F8E10B8-2B20-46AC-8482-7717DB9FC375}" destId="{49B59750-5A0A-4BC7-B185-EA0692281C86}" srcOrd="1" destOrd="0" presId="urn:microsoft.com/office/officeart/2005/8/layout/process4"/>
    <dgm:cxn modelId="{787ABDFA-FADE-4B43-90AB-F89E5B4B1277}" type="presOf" srcId="{9F8E10B8-2B20-46AC-8482-7717DB9FC375}" destId="{D7DCA373-87F9-4243-B0B7-9DF1DAF8AA4B}" srcOrd="0" destOrd="0" presId="urn:microsoft.com/office/officeart/2005/8/layout/process4"/>
    <dgm:cxn modelId="{D46D7686-2AA4-4EFC-A140-437B09BF5E82}" type="presParOf" srcId="{A3BCEDD4-69E1-4834-8398-C63C2A841777}" destId="{528A71F8-E690-47F1-88E1-DFC726AEBDC2}" srcOrd="0" destOrd="0" presId="urn:microsoft.com/office/officeart/2005/8/layout/process4"/>
    <dgm:cxn modelId="{A1D03DF4-F93A-4B92-8B47-1DD2D5EBD6D1}" type="presParOf" srcId="{528A71F8-E690-47F1-88E1-DFC726AEBDC2}" destId="{D7DCA373-87F9-4243-B0B7-9DF1DAF8AA4B}" srcOrd="0" destOrd="0" presId="urn:microsoft.com/office/officeart/2005/8/layout/process4"/>
    <dgm:cxn modelId="{6956405A-10C3-4D2C-BD1C-F7B383F4CA3E}" type="presParOf" srcId="{528A71F8-E690-47F1-88E1-DFC726AEBDC2}" destId="{49B59750-5A0A-4BC7-B185-EA0692281C86}" srcOrd="1" destOrd="0" presId="urn:microsoft.com/office/officeart/2005/8/layout/process4"/>
    <dgm:cxn modelId="{278BD423-2FB3-4C91-93E2-F18ECDAD5BCA}" type="presParOf" srcId="{528A71F8-E690-47F1-88E1-DFC726AEBDC2}" destId="{941FC404-C15A-468C-814D-8F1F42309A40}" srcOrd="2" destOrd="0" presId="urn:microsoft.com/office/officeart/2005/8/layout/process4"/>
    <dgm:cxn modelId="{2DAC191E-8D21-4C94-AE72-12963D20E9D6}" type="presParOf" srcId="{941FC404-C15A-468C-814D-8F1F42309A40}" destId="{35E85B5E-4EA7-4100-9700-7645EF868B83}" srcOrd="0" destOrd="0" presId="urn:microsoft.com/office/officeart/2005/8/layout/process4"/>
    <dgm:cxn modelId="{5BC321AB-FE70-4C73-B588-D5FE72852332}" type="presParOf" srcId="{A3BCEDD4-69E1-4834-8398-C63C2A841777}" destId="{A1AF6752-1136-43EB-AAEE-0F46409147C3}" srcOrd="1" destOrd="0" presId="urn:microsoft.com/office/officeart/2005/8/layout/process4"/>
    <dgm:cxn modelId="{388D8960-D28B-4829-B787-76C3BEE95301}" type="presParOf" srcId="{A3BCEDD4-69E1-4834-8398-C63C2A841777}" destId="{8F2BF3DC-5DD6-4672-AA5E-FA20915E2209}" srcOrd="2" destOrd="0" presId="urn:microsoft.com/office/officeart/2005/8/layout/process4"/>
    <dgm:cxn modelId="{4F54E23A-675D-471C-86E8-8E270980E72F}" type="presParOf" srcId="{8F2BF3DC-5DD6-4672-AA5E-FA20915E2209}" destId="{2E010E1C-3ECD-4ED5-A504-A4499529BB9E}" srcOrd="0" destOrd="0" presId="urn:microsoft.com/office/officeart/2005/8/layout/process4"/>
    <dgm:cxn modelId="{C1D15325-EC75-40E1-BD5A-BFF91D91BB96}" type="presParOf" srcId="{8F2BF3DC-5DD6-4672-AA5E-FA20915E2209}" destId="{A4E4034A-FCFE-494C-BC85-A865AB1C3DC9}" srcOrd="1" destOrd="0" presId="urn:microsoft.com/office/officeart/2005/8/layout/process4"/>
    <dgm:cxn modelId="{6FBEE70F-4CA1-47BD-AABB-69AD806C9986}" type="presParOf" srcId="{8F2BF3DC-5DD6-4672-AA5E-FA20915E2209}" destId="{9BBC307E-9229-4E92-8D4A-0711B69117D9}" srcOrd="2" destOrd="0" presId="urn:microsoft.com/office/officeart/2005/8/layout/process4"/>
    <dgm:cxn modelId="{29C34B58-0224-4537-811E-DD30CAB1497C}" type="presParOf" srcId="{9BBC307E-9229-4E92-8D4A-0711B69117D9}" destId="{5EF2E461-E1BF-4B57-82DC-4DB1E85C958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E515A3-0574-48D2-BF0D-26B1D46DF43A}">
      <dsp:nvSpPr>
        <dsp:cNvPr id="0" name=""/>
        <dsp:cNvSpPr/>
      </dsp:nvSpPr>
      <dsp:spPr>
        <a:xfrm>
          <a:off x="0" y="660601"/>
          <a:ext cx="3979572" cy="2736000"/>
        </a:xfrm>
        <a:prstGeom prst="rightArrow">
          <a:avLst/>
        </a:prstGeom>
        <a:solidFill>
          <a:srgbClr val="314C5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3D605B-862A-4B4C-8DA6-9EA3EF6FE0B3}">
      <dsp:nvSpPr>
        <dsp:cNvPr id="0" name=""/>
        <dsp:cNvSpPr/>
      </dsp:nvSpPr>
      <dsp:spPr>
        <a:xfrm>
          <a:off x="199779" y="1344601"/>
          <a:ext cx="3260606" cy="136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86080" rIns="0" bIns="3860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>
              <a:solidFill>
                <a:schemeClr val="bg1"/>
              </a:solidFill>
            </a:rPr>
            <a:t>Author’s</a:t>
          </a:r>
          <a:r>
            <a:rPr lang="en-US" sz="3800" kern="1200" dirty="0"/>
            <a:t> </a:t>
          </a:r>
          <a:r>
            <a:rPr lang="en-US" sz="3800" kern="1200" dirty="0">
              <a:solidFill>
                <a:schemeClr val="bg1"/>
              </a:solidFill>
            </a:rPr>
            <a:t>Writing</a:t>
          </a:r>
        </a:p>
      </dsp:txBody>
      <dsp:txXfrm>
        <a:off x="199779" y="1344601"/>
        <a:ext cx="3260606" cy="1368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E515A3-0574-48D2-BF0D-26B1D46DF43A}">
      <dsp:nvSpPr>
        <dsp:cNvPr id="0" name=""/>
        <dsp:cNvSpPr/>
      </dsp:nvSpPr>
      <dsp:spPr>
        <a:xfrm>
          <a:off x="0" y="660601"/>
          <a:ext cx="3979572" cy="2736000"/>
        </a:xfrm>
        <a:prstGeom prst="rightArrow">
          <a:avLst/>
        </a:prstGeom>
        <a:solidFill>
          <a:srgbClr val="314C5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3D605B-862A-4B4C-8DA6-9EA3EF6FE0B3}">
      <dsp:nvSpPr>
        <dsp:cNvPr id="0" name=""/>
        <dsp:cNvSpPr/>
      </dsp:nvSpPr>
      <dsp:spPr>
        <a:xfrm>
          <a:off x="199779" y="1344601"/>
          <a:ext cx="3260606" cy="136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86080" rIns="0" bIns="3860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>
              <a:solidFill>
                <a:schemeClr val="bg1"/>
              </a:solidFill>
            </a:rPr>
            <a:t>Author’s</a:t>
          </a:r>
          <a:r>
            <a:rPr lang="en-US" sz="3800" kern="1200" dirty="0"/>
            <a:t> </a:t>
          </a:r>
          <a:r>
            <a:rPr lang="en-US" sz="3800" kern="1200" dirty="0">
              <a:solidFill>
                <a:schemeClr val="bg1"/>
              </a:solidFill>
            </a:rPr>
            <a:t>Writing</a:t>
          </a:r>
        </a:p>
      </dsp:txBody>
      <dsp:txXfrm>
        <a:off x="199779" y="1344601"/>
        <a:ext cx="3260606" cy="1368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6B21FC-3232-4E86-9E9F-0DC299B438DE}">
      <dsp:nvSpPr>
        <dsp:cNvPr id="0" name=""/>
        <dsp:cNvSpPr/>
      </dsp:nvSpPr>
      <dsp:spPr>
        <a:xfrm>
          <a:off x="2085974" y="1700046"/>
          <a:ext cx="1924050" cy="1924050"/>
        </a:xfrm>
        <a:prstGeom prst="ellipse">
          <a:avLst/>
        </a:prstGeom>
        <a:solidFill>
          <a:srgbClr val="314C5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>
              <a:solidFill>
                <a:schemeClr val="bg1"/>
              </a:solidFill>
            </a:rPr>
            <a:t>Tone</a:t>
          </a:r>
        </a:p>
      </dsp:txBody>
      <dsp:txXfrm>
        <a:off x="2367745" y="1981817"/>
        <a:ext cx="1360508" cy="1360508"/>
      </dsp:txXfrm>
    </dsp:sp>
    <dsp:sp modelId="{0B0E05DD-B409-4704-A355-479F123E3FBC}">
      <dsp:nvSpPr>
        <dsp:cNvPr id="0" name=""/>
        <dsp:cNvSpPr/>
      </dsp:nvSpPr>
      <dsp:spPr>
        <a:xfrm rot="13509988">
          <a:off x="778662" y="1340653"/>
          <a:ext cx="1547443" cy="548354"/>
        </a:xfrm>
        <a:prstGeom prst="leftArrow">
          <a:avLst>
            <a:gd name="adj1" fmla="val 60000"/>
            <a:gd name="adj2" fmla="val 50000"/>
          </a:avLst>
        </a:prstGeom>
        <a:noFill/>
        <a:ln>
          <a:solidFill>
            <a:srgbClr val="314C57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2E1F7D-AA1D-4707-934D-241D64D76862}">
      <dsp:nvSpPr>
        <dsp:cNvPr id="0" name=""/>
        <dsp:cNvSpPr/>
      </dsp:nvSpPr>
      <dsp:spPr>
        <a:xfrm>
          <a:off x="4664" y="439903"/>
          <a:ext cx="1827847" cy="1462278"/>
        </a:xfrm>
        <a:prstGeom prst="roundRect">
          <a:avLst>
            <a:gd name="adj" fmla="val 10000"/>
          </a:avLst>
        </a:prstGeom>
        <a:solidFill>
          <a:schemeClr val="bg1"/>
        </a:solidFill>
        <a:ln w="57150" cap="flat" cmpd="sng" algn="ctr">
          <a:solidFill>
            <a:srgbClr val="314C57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>
              <a:solidFill>
                <a:schemeClr val="tx1"/>
              </a:solidFill>
            </a:rPr>
            <a:t>Words</a:t>
          </a:r>
        </a:p>
      </dsp:txBody>
      <dsp:txXfrm>
        <a:off x="47493" y="482732"/>
        <a:ext cx="1742189" cy="1376620"/>
      </dsp:txXfrm>
    </dsp:sp>
    <dsp:sp modelId="{893B7263-BDAE-4A67-B0E8-EE59AFA8D37D}">
      <dsp:nvSpPr>
        <dsp:cNvPr id="0" name=""/>
        <dsp:cNvSpPr/>
      </dsp:nvSpPr>
      <dsp:spPr>
        <a:xfrm rot="18951977">
          <a:off x="3769893" y="1340653"/>
          <a:ext cx="1547443" cy="548354"/>
        </a:xfrm>
        <a:prstGeom prst="leftArrow">
          <a:avLst>
            <a:gd name="adj1" fmla="val 60000"/>
            <a:gd name="adj2" fmla="val 50000"/>
          </a:avLst>
        </a:prstGeom>
        <a:noFill/>
        <a:ln w="12700">
          <a:solidFill>
            <a:srgbClr val="314C57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2CE41B-42F3-48C7-BFFF-F6582218DB66}">
      <dsp:nvSpPr>
        <dsp:cNvPr id="0" name=""/>
        <dsp:cNvSpPr/>
      </dsp:nvSpPr>
      <dsp:spPr>
        <a:xfrm>
          <a:off x="4263487" y="439903"/>
          <a:ext cx="1827847" cy="1462278"/>
        </a:xfrm>
        <a:prstGeom prst="roundRect">
          <a:avLst>
            <a:gd name="adj" fmla="val 10000"/>
          </a:avLst>
        </a:prstGeom>
        <a:solidFill>
          <a:schemeClr val="bg1"/>
        </a:solidFill>
        <a:ln w="57150" cap="flat" cmpd="sng" algn="ctr">
          <a:solidFill>
            <a:srgbClr val="314C57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>
              <a:solidFill>
                <a:schemeClr val="tx1"/>
              </a:solidFill>
            </a:rPr>
            <a:t>Details</a:t>
          </a:r>
        </a:p>
      </dsp:txBody>
      <dsp:txXfrm>
        <a:off x="4306316" y="482732"/>
        <a:ext cx="1742189" cy="13766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06EACE-5684-48C1-9BBF-E24D1EDEFE43}">
      <dsp:nvSpPr>
        <dsp:cNvPr id="0" name=""/>
        <dsp:cNvSpPr/>
      </dsp:nvSpPr>
      <dsp:spPr>
        <a:xfrm>
          <a:off x="0" y="0"/>
          <a:ext cx="5135452" cy="1478402"/>
        </a:xfrm>
        <a:prstGeom prst="rect">
          <a:avLst/>
        </a:prstGeom>
        <a:solidFill>
          <a:srgbClr val="C7D4CB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chemeClr val="tx1"/>
              </a:solidFill>
            </a:rPr>
            <a:t>1. Word Choice</a:t>
          </a:r>
        </a:p>
      </dsp:txBody>
      <dsp:txXfrm>
        <a:off x="0" y="0"/>
        <a:ext cx="5135452" cy="798337"/>
      </dsp:txXfrm>
    </dsp:sp>
    <dsp:sp modelId="{9B66681F-350E-476F-8EE4-A93908B8743E}">
      <dsp:nvSpPr>
        <dsp:cNvPr id="0" name=""/>
        <dsp:cNvSpPr/>
      </dsp:nvSpPr>
      <dsp:spPr>
        <a:xfrm>
          <a:off x="0" y="798337"/>
          <a:ext cx="5135452" cy="680064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persistent vs. stubborn</a:t>
          </a:r>
        </a:p>
      </dsp:txBody>
      <dsp:txXfrm>
        <a:off x="0" y="798337"/>
        <a:ext cx="5135452" cy="68006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5FCE9F-09B3-4E46-A7B2-ED5B165AD77F}">
      <dsp:nvSpPr>
        <dsp:cNvPr id="0" name=""/>
        <dsp:cNvSpPr/>
      </dsp:nvSpPr>
      <dsp:spPr>
        <a:xfrm>
          <a:off x="0" y="0"/>
          <a:ext cx="5135452" cy="803079"/>
        </a:xfrm>
        <a:prstGeom prst="rect">
          <a:avLst/>
        </a:prstGeom>
        <a:solidFill>
          <a:srgbClr val="C7D4CB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chemeClr val="tx1"/>
              </a:solidFill>
            </a:rPr>
            <a:t>1. Word Choice</a:t>
          </a:r>
        </a:p>
      </dsp:txBody>
      <dsp:txXfrm>
        <a:off x="0" y="0"/>
        <a:ext cx="5135452" cy="80307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06EACE-5684-48C1-9BBF-E24D1EDEFE43}">
      <dsp:nvSpPr>
        <dsp:cNvPr id="0" name=""/>
        <dsp:cNvSpPr/>
      </dsp:nvSpPr>
      <dsp:spPr>
        <a:xfrm>
          <a:off x="0" y="28360"/>
          <a:ext cx="2488899" cy="2578205"/>
        </a:xfrm>
        <a:prstGeom prst="rect">
          <a:avLst/>
        </a:prstGeom>
        <a:solidFill>
          <a:srgbClr val="C7D4CB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400" b="0" kern="1200" dirty="0">
              <a:solidFill>
                <a:schemeClr val="tx1"/>
              </a:solidFill>
            </a:rPr>
            <a:t>Negative</a:t>
          </a:r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400" b="0" kern="1200" dirty="0">
              <a:solidFill>
                <a:schemeClr val="tx1"/>
              </a:solidFill>
            </a:rPr>
            <a:t>Meanings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b="1" kern="1200" dirty="0">
            <a:solidFill>
              <a:schemeClr val="tx1"/>
            </a:solidFill>
          </a:endParaRPr>
        </a:p>
      </dsp:txBody>
      <dsp:txXfrm>
        <a:off x="0" y="28360"/>
        <a:ext cx="2488899" cy="1392231"/>
      </dsp:txXfrm>
    </dsp:sp>
    <dsp:sp modelId="{9B66681F-350E-476F-8EE4-A93908B8743E}">
      <dsp:nvSpPr>
        <dsp:cNvPr id="0" name=""/>
        <dsp:cNvSpPr/>
      </dsp:nvSpPr>
      <dsp:spPr>
        <a:xfrm>
          <a:off x="0" y="1059726"/>
          <a:ext cx="2488899" cy="1545792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Critical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Sarcastic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Skeptical</a:t>
          </a:r>
          <a:endParaRPr lang="en-US" sz="2000" kern="1200" dirty="0"/>
        </a:p>
      </dsp:txBody>
      <dsp:txXfrm>
        <a:off x="0" y="1059726"/>
        <a:ext cx="2488899" cy="154579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B59750-5A0A-4BC7-B185-EA0692281C86}">
      <dsp:nvSpPr>
        <dsp:cNvPr id="0" name=""/>
        <dsp:cNvSpPr/>
      </dsp:nvSpPr>
      <dsp:spPr>
        <a:xfrm>
          <a:off x="0" y="2202198"/>
          <a:ext cx="5135452" cy="1444880"/>
        </a:xfrm>
        <a:prstGeom prst="rect">
          <a:avLst/>
        </a:prstGeom>
        <a:solidFill>
          <a:srgbClr val="C7D4CB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chemeClr val="tx1"/>
              </a:solidFill>
            </a:rPr>
            <a:t>2. Details</a:t>
          </a:r>
        </a:p>
      </dsp:txBody>
      <dsp:txXfrm>
        <a:off x="0" y="2202198"/>
        <a:ext cx="5135452" cy="780235"/>
      </dsp:txXfrm>
    </dsp:sp>
    <dsp:sp modelId="{35E85B5E-4EA7-4100-9700-7645EF868B83}">
      <dsp:nvSpPr>
        <dsp:cNvPr id="0" name=""/>
        <dsp:cNvSpPr/>
      </dsp:nvSpPr>
      <dsp:spPr>
        <a:xfrm>
          <a:off x="0" y="2983206"/>
          <a:ext cx="5135452" cy="664645"/>
        </a:xfrm>
        <a:prstGeom prst="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negative details = negative tone</a:t>
          </a:r>
        </a:p>
      </dsp:txBody>
      <dsp:txXfrm>
        <a:off x="0" y="2983206"/>
        <a:ext cx="5135452" cy="664645"/>
      </dsp:txXfrm>
    </dsp:sp>
    <dsp:sp modelId="{A4E4034A-FCFE-494C-BC85-A865AB1C3DC9}">
      <dsp:nvSpPr>
        <dsp:cNvPr id="0" name=""/>
        <dsp:cNvSpPr/>
      </dsp:nvSpPr>
      <dsp:spPr>
        <a:xfrm rot="10800000">
          <a:off x="0" y="0"/>
          <a:ext cx="5135452" cy="2222226"/>
        </a:xfrm>
        <a:prstGeom prst="upArrowCallout">
          <a:avLst/>
        </a:prstGeom>
        <a:solidFill>
          <a:srgbClr val="C7D4CB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chemeClr val="tx1"/>
              </a:solidFill>
            </a:rPr>
            <a:t>1. Word Choice</a:t>
          </a:r>
        </a:p>
      </dsp:txBody>
      <dsp:txXfrm rot="-10800000">
        <a:off x="0" y="0"/>
        <a:ext cx="5135452" cy="780001"/>
      </dsp:txXfrm>
    </dsp:sp>
    <dsp:sp modelId="{5EF2E461-E1BF-4B57-82DC-4DB1E85C9586}">
      <dsp:nvSpPr>
        <dsp:cNvPr id="0" name=""/>
        <dsp:cNvSpPr/>
      </dsp:nvSpPr>
      <dsp:spPr>
        <a:xfrm>
          <a:off x="0" y="781646"/>
          <a:ext cx="5135452" cy="664445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persistent vs. stubborn</a:t>
          </a:r>
        </a:p>
      </dsp:txBody>
      <dsp:txXfrm>
        <a:off x="0" y="781646"/>
        <a:ext cx="5135452" cy="6644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23977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Identifying </a:t>
            </a:r>
          </a:p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Purpose and Tone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149291" y="1604820"/>
            <a:ext cx="2080340" cy="1617913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46187" y="2091428"/>
              <a:ext cx="1664514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/>
                <a:t>Positive</a:t>
              </a:r>
            </a:p>
          </p:txBody>
        </p:sp>
      </p:grpSp>
      <p:sp>
        <p:nvSpPr>
          <p:cNvPr id="12" name="Rectangle 11"/>
          <p:cNvSpPr/>
          <p:nvPr/>
        </p:nvSpPr>
        <p:spPr>
          <a:xfrm>
            <a:off x="3531829" y="1604820"/>
            <a:ext cx="2080340" cy="1617913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5914367" y="1604820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solidFill>
              <a:srgbClr val="F2E2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40586" y="2063847"/>
              <a:ext cx="1872427" cy="754694"/>
            </a:xfrm>
            <a:prstGeom prst="rect">
              <a:avLst/>
            </a:prstGeom>
            <a:solidFill>
              <a:srgbClr val="F2E2D2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/>
                <a:t>Neutral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608948" y="1943011"/>
            <a:ext cx="1872427" cy="754694"/>
          </a:xfrm>
          <a:prstGeom prst="rect">
            <a:avLst/>
          </a:prstGeom>
          <a:solidFill>
            <a:srgbClr val="F2E2D2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/>
              <a:t>Negative</a:t>
            </a:r>
          </a:p>
        </p:txBody>
      </p: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149291" y="1604820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solidFill>
              <a:srgbClr val="F2E2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46187" y="2091428"/>
              <a:ext cx="1664514" cy="754694"/>
            </a:xfrm>
            <a:prstGeom prst="rect">
              <a:avLst/>
            </a:prstGeom>
            <a:solidFill>
              <a:srgbClr val="F2E2D2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/>
                <a:t>Positive</a:t>
              </a:r>
            </a:p>
          </p:txBody>
        </p:sp>
      </p:grpSp>
      <p:sp>
        <p:nvSpPr>
          <p:cNvPr id="12" name="Rectangle 11"/>
          <p:cNvSpPr/>
          <p:nvPr/>
        </p:nvSpPr>
        <p:spPr>
          <a:xfrm>
            <a:off x="3531829" y="1604820"/>
            <a:ext cx="2080340" cy="1617913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5914367" y="1604820"/>
            <a:ext cx="2080340" cy="1617913"/>
            <a:chOff x="3531827" y="1747690"/>
            <a:chExt cx="2080340" cy="1617913"/>
          </a:xfrm>
          <a:solidFill>
            <a:srgbClr val="F2E2D2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40586" y="2063847"/>
              <a:ext cx="1872427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/>
                <a:t>Neutral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608948" y="1904860"/>
            <a:ext cx="1872427" cy="830997"/>
          </a:xfrm>
          <a:prstGeom prst="rect">
            <a:avLst/>
          </a:prstGeom>
          <a:solidFill>
            <a:srgbClr val="F2E2D2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/>
              <a:t>Negative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9291" y="3361386"/>
            <a:ext cx="20803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Exciting </a:t>
            </a:r>
          </a:p>
          <a:p>
            <a:pPr algn="ctr"/>
            <a:r>
              <a:rPr lang="en-US" sz="2000" dirty="0"/>
              <a:t>Encouraging</a:t>
            </a:r>
          </a:p>
          <a:p>
            <a:pPr algn="ctr"/>
            <a:r>
              <a:rPr lang="en-US" sz="2000" dirty="0"/>
              <a:t>Confident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31827" y="3361386"/>
            <a:ext cx="20803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Angry</a:t>
            </a:r>
          </a:p>
          <a:p>
            <a:pPr algn="ctr"/>
            <a:r>
              <a:rPr lang="en-US" sz="2000" dirty="0"/>
              <a:t>Disapproving Critical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14364" y="3361386"/>
            <a:ext cx="20803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Objective</a:t>
            </a:r>
          </a:p>
          <a:p>
            <a:pPr algn="ctr"/>
            <a:r>
              <a:rPr lang="en-US" sz="2000" dirty="0"/>
              <a:t>Straightforward</a:t>
            </a:r>
          </a:p>
          <a:p>
            <a:pPr algn="ctr"/>
            <a:r>
              <a:rPr lang="en-US" sz="2000" dirty="0"/>
              <a:t>Direct</a:t>
            </a:r>
          </a:p>
        </p:txBody>
      </p:sp>
    </p:spTree>
    <p:extLst>
      <p:ext uri="{BB962C8B-B14F-4D97-AF65-F5344CB8AC3E}">
        <p14:creationId xmlns:p14="http://schemas.microsoft.com/office/powerpoint/2010/main" val="3602154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858751537"/>
              </p:ext>
            </p:extLst>
          </p:nvPr>
        </p:nvGraphicFramePr>
        <p:xfrm>
          <a:off x="2026308" y="1551237"/>
          <a:ext cx="5135452" cy="14784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2210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131577636"/>
              </p:ext>
            </p:extLst>
          </p:nvPr>
        </p:nvGraphicFramePr>
        <p:xfrm>
          <a:off x="2026308" y="1551238"/>
          <a:ext cx="5135452" cy="803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759066770"/>
              </p:ext>
            </p:extLst>
          </p:nvPr>
        </p:nvGraphicFramePr>
        <p:xfrm>
          <a:off x="2028495" y="2575035"/>
          <a:ext cx="2488900" cy="2606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4672874" y="2602352"/>
            <a:ext cx="2488899" cy="2578205"/>
            <a:chOff x="0" y="28360"/>
            <a:chExt cx="2488899" cy="2578205"/>
          </a:xfrm>
        </p:grpSpPr>
        <p:sp>
          <p:nvSpPr>
            <p:cNvPr id="12" name="Rectangle 11"/>
            <p:cNvSpPr/>
            <p:nvPr/>
          </p:nvSpPr>
          <p:spPr>
            <a:xfrm>
              <a:off x="0" y="28360"/>
              <a:ext cx="2488899" cy="2578205"/>
            </a:xfrm>
            <a:prstGeom prst="rect">
              <a:avLst/>
            </a:prstGeom>
            <a:solidFill>
              <a:srgbClr val="C7D4CB"/>
            </a:solidFill>
            <a:ln>
              <a:solidFill>
                <a:srgbClr val="C7D4CB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0" y="28360"/>
              <a:ext cx="2488899" cy="13922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ctr" defTabSz="1066800">
                <a:spcBef>
                  <a:spcPct val="0"/>
                </a:spcBef>
              </a:pPr>
              <a:r>
                <a:rPr lang="en-US" sz="2400" kern="1200" dirty="0">
                  <a:solidFill>
                    <a:schemeClr val="tx1"/>
                  </a:solidFill>
                </a:rPr>
                <a:t>Positive Meanings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4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672874" y="3634765"/>
            <a:ext cx="2488899" cy="1545792"/>
            <a:chOff x="0" y="1060773"/>
            <a:chExt cx="2488899" cy="1545792"/>
          </a:xfrm>
        </p:grpSpPr>
        <p:sp>
          <p:nvSpPr>
            <p:cNvPr id="15" name="Rectangle 14"/>
            <p:cNvSpPr/>
            <p:nvPr/>
          </p:nvSpPr>
          <p:spPr>
            <a:xfrm>
              <a:off x="0" y="1060773"/>
              <a:ext cx="2488899" cy="154579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C7D4CB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Rectangle 15"/>
            <p:cNvSpPr/>
            <p:nvPr/>
          </p:nvSpPr>
          <p:spPr>
            <a:xfrm>
              <a:off x="0" y="1060773"/>
              <a:ext cx="2488899" cy="15457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0" tIns="25400" rIns="142240" bIns="25400" numCol="1" spcCol="1270" anchor="ctr" anchorCtr="0">
              <a:noAutofit/>
            </a:bodyPr>
            <a:lstStyle/>
            <a:p>
              <a:pPr lvl="0" algn="ctr" defTabSz="8890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Optimistic</a:t>
              </a:r>
            </a:p>
            <a:p>
              <a:pPr lvl="0" algn="ctr" defTabSz="8890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Encouraging</a:t>
              </a:r>
            </a:p>
            <a:p>
              <a:pPr lvl="0" algn="ctr" defTabSz="8890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Confident</a:t>
              </a:r>
              <a:endParaRPr lang="en-US" sz="2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42528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583706775"/>
              </p:ext>
            </p:extLst>
          </p:nvPr>
        </p:nvGraphicFramePr>
        <p:xfrm>
          <a:off x="2026308" y="1551236"/>
          <a:ext cx="5135452" cy="364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70115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Understanding Purpose and 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811956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Purpose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811956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Tone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72950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1" y="346769"/>
            <a:ext cx="9144002" cy="6324304"/>
            <a:chOff x="-2" y="471456"/>
            <a:chExt cx="9144002" cy="6324304"/>
          </a:xfrm>
        </p:grpSpPr>
        <p:sp>
          <p:nvSpPr>
            <p:cNvPr id="26" name="TextBox 25"/>
            <p:cNvSpPr txBox="1"/>
            <p:nvPr/>
          </p:nvSpPr>
          <p:spPr>
            <a:xfrm>
              <a:off x="-2" y="47145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433294259"/>
              </p:ext>
            </p:extLst>
          </p:nvPr>
        </p:nvGraphicFramePr>
        <p:xfrm>
          <a:off x="626254" y="1403797"/>
          <a:ext cx="3979572" cy="40572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828178" y="3071732"/>
            <a:ext cx="373829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>
                <a:solidFill>
                  <a:srgbClr val="314C57"/>
                </a:solidFill>
              </a:rPr>
              <a:t>Author’s Purpose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374776" y="1617738"/>
            <a:ext cx="2080340" cy="1617913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Inform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374775" y="3482029"/>
            <a:ext cx="2080340" cy="1617913"/>
            <a:chOff x="1149290" y="3617528"/>
            <a:chExt cx="2080340" cy="1617913"/>
          </a:xfrm>
          <a:solidFill>
            <a:srgbClr val="F2E2D2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Reflect 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757312" y="3480014"/>
            <a:ext cx="2080340" cy="1617913"/>
            <a:chOff x="3531827" y="3615513"/>
            <a:chExt cx="2080340" cy="1617913"/>
          </a:xfrm>
          <a:solidFill>
            <a:srgbClr val="F2E2D2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Entertain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57312" y="1612191"/>
            <a:ext cx="2080340" cy="1617913"/>
            <a:chOff x="3531827" y="1747690"/>
            <a:chExt cx="2080340" cy="1617913"/>
          </a:xfrm>
          <a:solidFill>
            <a:srgbClr val="F2E2D2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Persuade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35171" y="396984"/>
            <a:ext cx="9179172" cy="6274089"/>
            <a:chOff x="-35172" y="521671"/>
            <a:chExt cx="9179172" cy="6274089"/>
          </a:xfrm>
        </p:grpSpPr>
        <p:sp>
          <p:nvSpPr>
            <p:cNvPr id="26" name="TextBox 25"/>
            <p:cNvSpPr txBox="1"/>
            <p:nvPr/>
          </p:nvSpPr>
          <p:spPr>
            <a:xfrm>
              <a:off x="-35172" y="52167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 inform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612192"/>
            <a:ext cx="8058154" cy="1778160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130490"/>
              <a:ext cx="7807571" cy="11157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rgbClr val="323542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585864" y="1991137"/>
            <a:ext cx="79680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author of an informative text wants to give the audience information about a topic.</a:t>
            </a:r>
            <a:endParaRPr lang="en-US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5" name="Flowchart: Off-page Connector 4"/>
          <p:cNvSpPr/>
          <p:nvPr/>
        </p:nvSpPr>
        <p:spPr>
          <a:xfrm rot="10800000">
            <a:off x="688126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Off-page Connector 11"/>
          <p:cNvSpPr/>
          <p:nvPr/>
        </p:nvSpPr>
        <p:spPr>
          <a:xfrm rot="10800000">
            <a:off x="3402092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Off-page Connector 12"/>
          <p:cNvSpPr/>
          <p:nvPr/>
        </p:nvSpPr>
        <p:spPr>
          <a:xfrm rot="10800000">
            <a:off x="6116057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63546" y="4126335"/>
            <a:ext cx="1762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textbooks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88530" y="4126335"/>
            <a:ext cx="1762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manuals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91477" y="3915767"/>
            <a:ext cx="17626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news reports</a:t>
            </a:r>
          </a:p>
        </p:txBody>
      </p:sp>
    </p:spTree>
    <p:extLst>
      <p:ext uri="{BB962C8B-B14F-4D97-AF65-F5344CB8AC3E}">
        <p14:creationId xmlns:p14="http://schemas.microsoft.com/office/powerpoint/2010/main" val="4206598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35171" y="396984"/>
            <a:ext cx="9179172" cy="6274089"/>
            <a:chOff x="-35172" y="521671"/>
            <a:chExt cx="9179172" cy="6274089"/>
          </a:xfrm>
        </p:grpSpPr>
        <p:sp>
          <p:nvSpPr>
            <p:cNvPr id="26" name="TextBox 25"/>
            <p:cNvSpPr txBox="1"/>
            <p:nvPr/>
          </p:nvSpPr>
          <p:spPr>
            <a:xfrm>
              <a:off x="-35172" y="52167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 persuade 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612192"/>
            <a:ext cx="8058154" cy="1778160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130490"/>
              <a:ext cx="7807571" cy="11157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rgbClr val="323542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585863" y="1863736"/>
            <a:ext cx="79680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author of a persuasive text wants to convince the audience to adopt a belief or take an action. Writing that persuades includes the author's opinions, as well as facts.</a:t>
            </a:r>
          </a:p>
          <a:p>
            <a:pPr algn="ctr"/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5" name="Flowchart: Off-page Connector 4"/>
          <p:cNvSpPr/>
          <p:nvPr/>
        </p:nvSpPr>
        <p:spPr>
          <a:xfrm rot="10800000">
            <a:off x="688126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Off-page Connector 11"/>
          <p:cNvSpPr/>
          <p:nvPr/>
        </p:nvSpPr>
        <p:spPr>
          <a:xfrm rot="10800000">
            <a:off x="3402092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Off-page Connector 12"/>
          <p:cNvSpPr/>
          <p:nvPr/>
        </p:nvSpPr>
        <p:spPr>
          <a:xfrm rot="10800000">
            <a:off x="6116057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33045" y="4187890"/>
            <a:ext cx="2415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advertisements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77512" y="4187890"/>
            <a:ext cx="1762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editorials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91477" y="4187890"/>
            <a:ext cx="1762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commercials</a:t>
            </a:r>
          </a:p>
        </p:txBody>
      </p:sp>
    </p:spTree>
    <p:extLst>
      <p:ext uri="{BB962C8B-B14F-4D97-AF65-F5344CB8AC3E}">
        <p14:creationId xmlns:p14="http://schemas.microsoft.com/office/powerpoint/2010/main" val="2906958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35171" y="396984"/>
            <a:ext cx="9179172" cy="6274089"/>
            <a:chOff x="-35172" y="521671"/>
            <a:chExt cx="9179172" cy="6274089"/>
          </a:xfrm>
        </p:grpSpPr>
        <p:sp>
          <p:nvSpPr>
            <p:cNvPr id="26" name="TextBox 25"/>
            <p:cNvSpPr txBox="1"/>
            <p:nvPr/>
          </p:nvSpPr>
          <p:spPr>
            <a:xfrm>
              <a:off x="-35172" y="52167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 reflect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612192"/>
            <a:ext cx="8058154" cy="1778160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130490"/>
              <a:ext cx="7807571" cy="11157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rgbClr val="323542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574846" y="1811702"/>
            <a:ext cx="79680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author of a reflective text wants to share a personal experience or belief. The author will often include stories and anecdotes in this type of text.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5" name="Flowchart: Off-page Connector 4"/>
          <p:cNvSpPr/>
          <p:nvPr/>
        </p:nvSpPr>
        <p:spPr>
          <a:xfrm rot="10800000">
            <a:off x="688126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Off-page Connector 11"/>
          <p:cNvSpPr/>
          <p:nvPr/>
        </p:nvSpPr>
        <p:spPr>
          <a:xfrm rot="10800000">
            <a:off x="3402092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Off-page Connector 12"/>
          <p:cNvSpPr/>
          <p:nvPr/>
        </p:nvSpPr>
        <p:spPr>
          <a:xfrm rot="10800000">
            <a:off x="6116057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63546" y="4126335"/>
            <a:ext cx="1762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memoirs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88530" y="4126335"/>
            <a:ext cx="1762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journals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91477" y="4126335"/>
            <a:ext cx="1762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blogs</a:t>
            </a:r>
          </a:p>
        </p:txBody>
      </p:sp>
    </p:spTree>
    <p:extLst>
      <p:ext uri="{BB962C8B-B14F-4D97-AF65-F5344CB8AC3E}">
        <p14:creationId xmlns:p14="http://schemas.microsoft.com/office/powerpoint/2010/main" val="3691017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35171" y="396984"/>
            <a:ext cx="9179172" cy="6274089"/>
            <a:chOff x="-35172" y="521671"/>
            <a:chExt cx="9179172" cy="6274089"/>
          </a:xfrm>
        </p:grpSpPr>
        <p:sp>
          <p:nvSpPr>
            <p:cNvPr id="26" name="TextBox 25"/>
            <p:cNvSpPr txBox="1"/>
            <p:nvPr/>
          </p:nvSpPr>
          <p:spPr>
            <a:xfrm>
              <a:off x="-35172" y="52167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 entertain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612192"/>
            <a:ext cx="8058154" cy="1778160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130490"/>
              <a:ext cx="7807571" cy="11157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rgbClr val="323542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839431" y="1811702"/>
            <a:ext cx="73947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author of an entertaining text wants to amuse readers with creative or humorous stories or descriptions. 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5" name="Flowchart: Off-page Connector 4"/>
          <p:cNvSpPr/>
          <p:nvPr/>
        </p:nvSpPr>
        <p:spPr>
          <a:xfrm rot="10800000">
            <a:off x="688126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Off-page Connector 11"/>
          <p:cNvSpPr/>
          <p:nvPr/>
        </p:nvSpPr>
        <p:spPr>
          <a:xfrm rot="10800000">
            <a:off x="3402092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Off-page Connector 12"/>
          <p:cNvSpPr/>
          <p:nvPr/>
        </p:nvSpPr>
        <p:spPr>
          <a:xfrm rot="10800000">
            <a:off x="6116057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63546" y="4126335"/>
            <a:ext cx="1762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poems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88530" y="4126335"/>
            <a:ext cx="1762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novels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91477" y="3915767"/>
            <a:ext cx="17626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short stories</a:t>
            </a:r>
          </a:p>
        </p:txBody>
      </p:sp>
    </p:spTree>
    <p:extLst>
      <p:ext uri="{BB962C8B-B14F-4D97-AF65-F5344CB8AC3E}">
        <p14:creationId xmlns:p14="http://schemas.microsoft.com/office/powerpoint/2010/main" val="1693017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1" y="346769"/>
            <a:ext cx="9144002" cy="6324304"/>
            <a:chOff x="-2" y="471456"/>
            <a:chExt cx="9144002" cy="6324304"/>
          </a:xfrm>
        </p:grpSpPr>
        <p:sp>
          <p:nvSpPr>
            <p:cNvPr id="26" name="TextBox 25"/>
            <p:cNvSpPr txBox="1"/>
            <p:nvPr/>
          </p:nvSpPr>
          <p:spPr>
            <a:xfrm>
              <a:off x="-2" y="47145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433294259"/>
              </p:ext>
            </p:extLst>
          </p:nvPr>
        </p:nvGraphicFramePr>
        <p:xfrm>
          <a:off x="626254" y="1403797"/>
          <a:ext cx="3979572" cy="40572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81459" y="3050065"/>
            <a:ext cx="373829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>
                <a:solidFill>
                  <a:srgbClr val="314C57"/>
                </a:solidFill>
              </a:rPr>
              <a:t>Author’s Purpose</a:t>
            </a:r>
          </a:p>
        </p:txBody>
      </p:sp>
      <p:sp>
        <p:nvSpPr>
          <p:cNvPr id="5" name="L-Shape 4"/>
          <p:cNvSpPr/>
          <p:nvPr/>
        </p:nvSpPr>
        <p:spPr>
          <a:xfrm rot="18535283">
            <a:off x="8288646" y="3069775"/>
            <a:ext cx="615562" cy="404012"/>
          </a:xfrm>
          <a:prstGeom prst="corner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14C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076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41699096"/>
              </p:ext>
            </p:extLst>
          </p:nvPr>
        </p:nvGraphicFramePr>
        <p:xfrm>
          <a:off x="1524000" y="137124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7975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1199</TotalTime>
  <Words>175</Words>
  <Application>Microsoft Office PowerPoint</Application>
  <PresentationFormat>On-screen Show (4:3)</PresentationFormat>
  <Paragraphs>93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116</cp:revision>
  <dcterms:created xsi:type="dcterms:W3CDTF">2014-11-06T15:36:04Z</dcterms:created>
  <dcterms:modified xsi:type="dcterms:W3CDTF">2018-05-04T18:47:15Z</dcterms:modified>
</cp:coreProperties>
</file>